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Lst>
  <p:notesMasterIdLst>
    <p:notesMasterId r:id="rId21"/>
  </p:notesMasterIdLst>
  <p:sldIdLst>
    <p:sldId id="267" r:id="rId6"/>
    <p:sldId id="271" r:id="rId7"/>
    <p:sldId id="299" r:id="rId8"/>
    <p:sldId id="292" r:id="rId9"/>
    <p:sldId id="294" r:id="rId10"/>
    <p:sldId id="298" r:id="rId11"/>
    <p:sldId id="287" r:id="rId12"/>
    <p:sldId id="293" r:id="rId13"/>
    <p:sldId id="297" r:id="rId14"/>
    <p:sldId id="289" r:id="rId15"/>
    <p:sldId id="290" r:id="rId16"/>
    <p:sldId id="291" r:id="rId17"/>
    <p:sldId id="296" r:id="rId18"/>
    <p:sldId id="295"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A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4BDEF-9315-457C-9B92-4A7DF4E6240F}" type="datetimeFigureOut">
              <a:rPr lang="en-US" smtClean="0"/>
              <a:t>9/5/2022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3267-E750-4D3C-8FE5-1F34F13890C9}" type="slidenum">
              <a:rPr lang="en-US" smtClean="0"/>
              <a:t>‹#›</a:t>
            </a:fld>
            <a:endParaRPr lang="en-US"/>
          </a:p>
        </p:txBody>
      </p:sp>
    </p:spTree>
    <p:extLst>
      <p:ext uri="{BB962C8B-B14F-4D97-AF65-F5344CB8AC3E}">
        <p14:creationId xmlns:p14="http://schemas.microsoft.com/office/powerpoint/2010/main" val="164346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D52710E-1153-400F-AD6C-566211C734FB}" type="slidenum">
              <a:rPr lang="en-US" smtClean="0"/>
              <a:pPr/>
              <a:t>2</a:t>
            </a:fld>
            <a:endParaRPr lang="en-US"/>
          </a:p>
        </p:txBody>
      </p:sp>
    </p:spTree>
    <p:extLst>
      <p:ext uri="{BB962C8B-B14F-4D97-AF65-F5344CB8AC3E}">
        <p14:creationId xmlns:p14="http://schemas.microsoft.com/office/powerpoint/2010/main" val="1054337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438402"/>
            <a:ext cx="7924800" cy="787399"/>
          </a:xfrm>
        </p:spPr>
        <p:txBody>
          <a:bodyPr anchor="t"/>
          <a:lstStyle>
            <a:lvl1pPr algn="l">
              <a:defRPr sz="3200">
                <a:solidFill>
                  <a:schemeClr val="bg1"/>
                </a:solidFill>
              </a:defRPr>
            </a:lvl1pPr>
          </a:lstStyle>
          <a:p>
            <a:r>
              <a:rPr lang="en-US"/>
              <a:t>Click to edit Master title style</a:t>
            </a:r>
          </a:p>
        </p:txBody>
      </p:sp>
      <p:sp>
        <p:nvSpPr>
          <p:cNvPr id="3" name="Subtitle 2"/>
          <p:cNvSpPr>
            <a:spLocks noGrp="1"/>
          </p:cNvSpPr>
          <p:nvPr>
            <p:ph type="subTitle" idx="1"/>
          </p:nvPr>
        </p:nvSpPr>
        <p:spPr>
          <a:xfrm>
            <a:off x="2438400" y="3225800"/>
            <a:ext cx="5283200" cy="898525"/>
          </a:xfrm>
        </p:spPr>
        <p:txBody>
          <a:bodyPr>
            <a:normAutofit/>
          </a:bodyPr>
          <a:lstStyle>
            <a:lvl1pPr marL="0" indent="0" algn="l">
              <a:buNone/>
              <a:defRPr sz="1900">
                <a:solidFill>
                  <a:schemeClr val="bg1"/>
                </a:solidFill>
                <a:latin typeface="Arial" charset="0"/>
                <a:ea typeface="Arial" charset="0"/>
                <a:cs typeface="Arial"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Picture Placeholder 4">
            <a:extLst>
              <a:ext uri="{FF2B5EF4-FFF2-40B4-BE49-F238E27FC236}">
                <a16:creationId xmlns:a16="http://schemas.microsoft.com/office/drawing/2014/main" id="{15D41A19-9341-1840-9D58-5F8DD2079FD2}"/>
              </a:ext>
            </a:extLst>
          </p:cNvPr>
          <p:cNvSpPr>
            <a:spLocks noGrp="1"/>
          </p:cNvSpPr>
          <p:nvPr>
            <p:ph type="pic" sz="quarter" idx="10"/>
          </p:nvPr>
        </p:nvSpPr>
        <p:spPr>
          <a:xfrm>
            <a:off x="0" y="4749800"/>
            <a:ext cx="12192000" cy="2108200"/>
          </a:xfrm>
        </p:spPr>
        <p:txBody>
          <a:bodyPr/>
          <a:lstStyle/>
          <a:p>
            <a:endParaRPr lang="en-US"/>
          </a:p>
        </p:txBody>
      </p:sp>
    </p:spTree>
    <p:extLst>
      <p:ext uri="{BB962C8B-B14F-4D97-AF65-F5344CB8AC3E}">
        <p14:creationId xmlns:p14="http://schemas.microsoft.com/office/powerpoint/2010/main" val="681815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10" name="Picture Placeholder 2"/>
          <p:cNvSpPr>
            <a:spLocks noGrp="1"/>
          </p:cNvSpPr>
          <p:nvPr>
            <p:ph type="pic" idx="15"/>
          </p:nvPr>
        </p:nvSpPr>
        <p:spPr>
          <a:xfrm>
            <a:off x="8737600" y="2"/>
            <a:ext cx="3454400" cy="5310165"/>
          </a:xfrm>
        </p:spPr>
        <p:txBody>
          <a:bodyPr rtlCol="0">
            <a:normAutofit/>
          </a:bodyPr>
          <a:lstStyle>
            <a:lvl1pPr marL="0" indent="0" algn="ctr">
              <a:buNone/>
              <a:defRPr sz="2000" i="0">
                <a:solidFill>
                  <a:schemeClr val="tx1">
                    <a:lumMod val="75000"/>
                    <a:lumOff val="25000"/>
                  </a:schemeClr>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11" name="Title 1">
            <a:extLst>
              <a:ext uri="{FF2B5EF4-FFF2-40B4-BE49-F238E27FC236}">
                <a16:creationId xmlns:a16="http://schemas.microsoft.com/office/drawing/2014/main" id="{95B682BA-8258-0645-8ACE-4DE488D8C7B2}"/>
              </a:ext>
            </a:extLst>
          </p:cNvPr>
          <p:cNvSpPr>
            <a:spLocks noGrp="1"/>
          </p:cNvSpPr>
          <p:nvPr>
            <p:ph type="title"/>
          </p:nvPr>
        </p:nvSpPr>
        <p:spPr>
          <a:xfrm>
            <a:off x="378760" y="355600"/>
            <a:ext cx="8054041" cy="1143000"/>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2FCDC074-59FB-C047-B726-B77D8253F1F0}"/>
              </a:ext>
            </a:extLst>
          </p:cNvPr>
          <p:cNvSpPr>
            <a:spLocks noGrp="1"/>
          </p:cNvSpPr>
          <p:nvPr>
            <p:ph idx="1"/>
          </p:nvPr>
        </p:nvSpPr>
        <p:spPr>
          <a:xfrm>
            <a:off x="378760" y="1528762"/>
            <a:ext cx="8054041" cy="2789239"/>
          </a:xfrm>
        </p:spPr>
        <p:txBody>
          <a:bodyPr/>
          <a:lstStyle>
            <a:lvl1pPr>
              <a:buFont typeface="Arial"/>
              <a:buChar char="•"/>
              <a:defRPr i="0">
                <a:solidFill>
                  <a:schemeClr val="tx1">
                    <a:lumMod val="75000"/>
                    <a:lumOff val="25000"/>
                  </a:schemeClr>
                </a:solidFill>
                <a:latin typeface="Arial" charset="0"/>
                <a:ea typeface="Arial" charset="0"/>
                <a:cs typeface="Arial" charset="0"/>
              </a:defRPr>
            </a:lvl1pPr>
            <a:lvl2pPr>
              <a:buFont typeface="Arial"/>
              <a:buChar char="•"/>
              <a:defRPr i="0">
                <a:solidFill>
                  <a:schemeClr val="tx1">
                    <a:lumMod val="75000"/>
                    <a:lumOff val="25000"/>
                  </a:schemeClr>
                </a:solidFill>
                <a:latin typeface="Arial" charset="0"/>
                <a:ea typeface="Arial" charset="0"/>
                <a:cs typeface="Arial" charset="0"/>
              </a:defRPr>
            </a:lvl2pPr>
            <a:lvl3pPr>
              <a:buFont typeface="Arial"/>
              <a:buChar char="•"/>
              <a:defRPr i="0">
                <a:solidFill>
                  <a:schemeClr val="tx1">
                    <a:lumMod val="75000"/>
                    <a:lumOff val="25000"/>
                  </a:schemeClr>
                </a:solidFill>
                <a:latin typeface="Arial" charset="0"/>
                <a:ea typeface="Arial" charset="0"/>
                <a:cs typeface="Arial" charset="0"/>
              </a:defRPr>
            </a:lvl3pPr>
            <a:lvl4pPr>
              <a:buFont typeface="Arial"/>
              <a:buChar char="•"/>
              <a:defRPr i="0">
                <a:solidFill>
                  <a:schemeClr val="tx1">
                    <a:lumMod val="75000"/>
                    <a:lumOff val="25000"/>
                  </a:schemeClr>
                </a:solidFill>
                <a:latin typeface="Arial" charset="0"/>
                <a:ea typeface="Arial" charset="0"/>
                <a:cs typeface="Arial" charset="0"/>
              </a:defRPr>
            </a:lvl4pPr>
            <a:lvl5pPr>
              <a:buFont typeface="Arial"/>
              <a:buChar char="•"/>
              <a:defRPr i="0">
                <a:solidFill>
                  <a:schemeClr val="tx1">
                    <a:lumMod val="75000"/>
                    <a:lumOff val="25000"/>
                  </a:schemeClr>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95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2" y="274639"/>
            <a:ext cx="10058399" cy="1143000"/>
          </a:xfrm>
        </p:spPr>
        <p:txBody>
          <a:bodyPr/>
          <a:lstStyle/>
          <a:p>
            <a:r>
              <a:rPr lang="en-US"/>
              <a:t>Click to edit Master title style</a:t>
            </a:r>
          </a:p>
        </p:txBody>
      </p:sp>
      <p:sp>
        <p:nvSpPr>
          <p:cNvPr id="3" name="Content Placeholder 2"/>
          <p:cNvSpPr>
            <a:spLocks noGrp="1"/>
          </p:cNvSpPr>
          <p:nvPr>
            <p:ph sz="half" idx="1"/>
          </p:nvPr>
        </p:nvSpPr>
        <p:spPr>
          <a:xfrm>
            <a:off x="711200" y="1600202"/>
            <a:ext cx="4470400" cy="3352799"/>
          </a:xfrm>
        </p:spPr>
        <p:txBody>
          <a:bodyPr/>
          <a:lstStyle>
            <a:lvl1pPr>
              <a:defRPr sz="2400" i="0">
                <a:solidFill>
                  <a:schemeClr val="tx1">
                    <a:lumMod val="75000"/>
                    <a:lumOff val="25000"/>
                  </a:schemeClr>
                </a:solidFill>
                <a:latin typeface="Arial" charset="0"/>
                <a:ea typeface="Arial" charset="0"/>
                <a:cs typeface="Arial" charset="0"/>
              </a:defRPr>
            </a:lvl1pPr>
            <a:lvl2pPr>
              <a:defRPr sz="2000" i="0">
                <a:solidFill>
                  <a:schemeClr val="tx1">
                    <a:lumMod val="75000"/>
                    <a:lumOff val="25000"/>
                  </a:schemeClr>
                </a:solidFill>
                <a:latin typeface="Arial" charset="0"/>
                <a:ea typeface="Arial" charset="0"/>
                <a:cs typeface="Arial" charset="0"/>
              </a:defRPr>
            </a:lvl2pPr>
            <a:lvl3pPr>
              <a:defRPr sz="1800" i="0">
                <a:solidFill>
                  <a:schemeClr val="tx1">
                    <a:lumMod val="75000"/>
                    <a:lumOff val="25000"/>
                  </a:schemeClr>
                </a:solidFill>
                <a:latin typeface="Arial" charset="0"/>
                <a:ea typeface="Arial" charset="0"/>
                <a:cs typeface="Arial" charset="0"/>
              </a:defRPr>
            </a:lvl3pPr>
            <a:lvl4pPr>
              <a:defRPr sz="1600" i="0">
                <a:solidFill>
                  <a:schemeClr val="tx1">
                    <a:lumMod val="75000"/>
                    <a:lumOff val="25000"/>
                  </a:schemeClr>
                </a:solidFill>
                <a:latin typeface="Arial" charset="0"/>
                <a:ea typeface="Arial" charset="0"/>
                <a:cs typeface="Arial" charset="0"/>
              </a:defRPr>
            </a:lvl4pPr>
            <a:lvl5pPr>
              <a:defRPr sz="1600" i="0">
                <a:solidFill>
                  <a:schemeClr val="tx1">
                    <a:lumMod val="75000"/>
                    <a:lumOff val="25000"/>
                  </a:schemeClr>
                </a:solidFill>
                <a:latin typeface="Arial" charset="0"/>
                <a:ea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00202"/>
            <a:ext cx="4470400" cy="3352799"/>
          </a:xfrm>
        </p:spPr>
        <p:txBody>
          <a:bodyPr/>
          <a:lstStyle>
            <a:lvl1pPr>
              <a:defRPr sz="2400" i="0">
                <a:solidFill>
                  <a:schemeClr val="tx1">
                    <a:lumMod val="75000"/>
                    <a:lumOff val="25000"/>
                  </a:schemeClr>
                </a:solidFill>
                <a:latin typeface="Arial" charset="0"/>
                <a:ea typeface="Arial" charset="0"/>
                <a:cs typeface="Arial" charset="0"/>
              </a:defRPr>
            </a:lvl1pPr>
            <a:lvl2pPr>
              <a:defRPr sz="2000" i="0">
                <a:solidFill>
                  <a:schemeClr val="tx1">
                    <a:lumMod val="75000"/>
                    <a:lumOff val="25000"/>
                  </a:schemeClr>
                </a:solidFill>
                <a:latin typeface="Arial" charset="0"/>
                <a:ea typeface="Arial" charset="0"/>
                <a:cs typeface="Arial" charset="0"/>
              </a:defRPr>
            </a:lvl2pPr>
            <a:lvl3pPr>
              <a:defRPr sz="1800" i="0">
                <a:solidFill>
                  <a:schemeClr val="tx1">
                    <a:lumMod val="75000"/>
                    <a:lumOff val="25000"/>
                  </a:schemeClr>
                </a:solidFill>
                <a:latin typeface="Arial" charset="0"/>
                <a:ea typeface="Arial" charset="0"/>
                <a:cs typeface="Arial" charset="0"/>
              </a:defRPr>
            </a:lvl3pPr>
            <a:lvl4pPr>
              <a:defRPr sz="1600" i="0">
                <a:solidFill>
                  <a:schemeClr val="tx1">
                    <a:lumMod val="75000"/>
                    <a:lumOff val="25000"/>
                  </a:schemeClr>
                </a:solidFill>
                <a:latin typeface="Arial" charset="0"/>
                <a:ea typeface="Arial" charset="0"/>
                <a:cs typeface="Arial" charset="0"/>
              </a:defRPr>
            </a:lvl4pPr>
            <a:lvl5pPr>
              <a:defRPr sz="1600" i="0">
                <a:solidFill>
                  <a:schemeClr val="tx1">
                    <a:lumMod val="75000"/>
                    <a:lumOff val="25000"/>
                  </a:schemeClr>
                </a:solidFill>
                <a:latin typeface="Arial" charset="0"/>
                <a:ea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2"/>
          <p:cNvSpPr>
            <a:spLocks noGrp="1"/>
          </p:cNvSpPr>
          <p:nvPr>
            <p:ph type="pic" idx="14"/>
          </p:nvPr>
        </p:nvSpPr>
        <p:spPr>
          <a:xfrm>
            <a:off x="8478596" y="1"/>
            <a:ext cx="3710609" cy="5318975"/>
          </a:xfrm>
        </p:spPr>
        <p:txBody>
          <a:bodyPr rtlCol="0">
            <a:normAutofit/>
          </a:bodyPr>
          <a:lstStyle>
            <a:lvl1pPr marL="0" indent="0" algn="ctr">
              <a:buNone/>
              <a:defRPr sz="2000" i="0">
                <a:solidFill>
                  <a:schemeClr val="tx1">
                    <a:lumMod val="75000"/>
                    <a:lumOff val="25000"/>
                  </a:schemeClr>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3" name="Content Placeholder 2"/>
          <p:cNvSpPr>
            <a:spLocks noGrp="1"/>
          </p:cNvSpPr>
          <p:nvPr>
            <p:ph idx="1"/>
          </p:nvPr>
        </p:nvSpPr>
        <p:spPr>
          <a:xfrm>
            <a:off x="914400" y="609600"/>
            <a:ext cx="6705600" cy="4241800"/>
          </a:xfrm>
        </p:spPr>
        <p:txBody>
          <a:bodyPr/>
          <a:lstStyle>
            <a:lvl1pPr>
              <a:buFont typeface="Arial"/>
              <a:buChar char="•"/>
              <a:defRPr i="0">
                <a:solidFill>
                  <a:schemeClr val="tx1">
                    <a:lumMod val="75000"/>
                    <a:lumOff val="25000"/>
                  </a:schemeClr>
                </a:solidFill>
                <a:latin typeface="Arial" charset="0"/>
                <a:ea typeface="Arial" charset="0"/>
                <a:cs typeface="Arial" charset="0"/>
              </a:defRPr>
            </a:lvl1pPr>
            <a:lvl2pPr>
              <a:buFont typeface="Arial"/>
              <a:buChar char="•"/>
              <a:defRPr i="0">
                <a:solidFill>
                  <a:schemeClr val="tx1">
                    <a:lumMod val="75000"/>
                    <a:lumOff val="25000"/>
                  </a:schemeClr>
                </a:solidFill>
                <a:latin typeface="Arial" charset="0"/>
                <a:ea typeface="Arial" charset="0"/>
                <a:cs typeface="Arial" charset="0"/>
              </a:defRPr>
            </a:lvl2pPr>
            <a:lvl3pPr>
              <a:buFont typeface="Arial"/>
              <a:buChar char="•"/>
              <a:defRPr i="0">
                <a:solidFill>
                  <a:schemeClr val="tx1">
                    <a:lumMod val="75000"/>
                    <a:lumOff val="25000"/>
                  </a:schemeClr>
                </a:solidFill>
                <a:latin typeface="Arial" charset="0"/>
                <a:ea typeface="Arial" charset="0"/>
                <a:cs typeface="Arial" charset="0"/>
              </a:defRPr>
            </a:lvl3pPr>
            <a:lvl4pPr>
              <a:buFont typeface="Arial"/>
              <a:buChar char="•"/>
              <a:defRPr i="0">
                <a:solidFill>
                  <a:schemeClr val="tx1">
                    <a:lumMod val="75000"/>
                    <a:lumOff val="25000"/>
                  </a:schemeClr>
                </a:solidFill>
                <a:latin typeface="Arial" charset="0"/>
                <a:ea typeface="Arial" charset="0"/>
                <a:cs typeface="Arial" charset="0"/>
              </a:defRPr>
            </a:lvl4pPr>
            <a:lvl5pPr>
              <a:buFont typeface="Arial"/>
              <a:buChar char="•"/>
              <a:defRPr i="0">
                <a:solidFill>
                  <a:schemeClr val="tx1">
                    <a:lumMod val="75000"/>
                    <a:lumOff val="25000"/>
                  </a:schemeClr>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474867" y="1905000"/>
            <a:ext cx="3710608" cy="1930400"/>
          </a:xfrm>
          <a:solidFill>
            <a:schemeClr val="bg1">
              <a:alpha val="76000"/>
            </a:schemeClr>
          </a:solidFill>
        </p:spPr>
        <p:txBody>
          <a:bodyPr anchor="ctr"/>
          <a:lstStyle>
            <a:lvl1pPr algn="ctr">
              <a:defRPr sz="1800"/>
            </a:lvl1pPr>
          </a:lstStyle>
          <a:p>
            <a:r>
              <a:rPr lang="en-US"/>
              <a:t>Click to edit Master title style</a:t>
            </a:r>
          </a:p>
        </p:txBody>
      </p:sp>
    </p:spTree>
    <p:extLst>
      <p:ext uri="{BB962C8B-B14F-4D97-AF65-F5344CB8AC3E}">
        <p14:creationId xmlns:p14="http://schemas.microsoft.com/office/powerpoint/2010/main" val="102742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274639"/>
            <a:ext cx="10058400" cy="1143000"/>
          </a:xfrm>
        </p:spPr>
        <p:txBody>
          <a:bodyPr/>
          <a:lstStyle/>
          <a:p>
            <a:r>
              <a:rPr lang="en-US"/>
              <a:t>Click to edit Master title style</a:t>
            </a:r>
          </a:p>
        </p:txBody>
      </p:sp>
      <p:sp>
        <p:nvSpPr>
          <p:cNvPr id="3" name="Content Placeholder 2"/>
          <p:cNvSpPr>
            <a:spLocks noGrp="1"/>
          </p:cNvSpPr>
          <p:nvPr>
            <p:ph idx="1"/>
          </p:nvPr>
        </p:nvSpPr>
        <p:spPr>
          <a:xfrm>
            <a:off x="711200" y="1447800"/>
            <a:ext cx="10058400" cy="4343400"/>
          </a:xfrm>
        </p:spPr>
        <p:txBody>
          <a:bodyPr/>
          <a:lstStyle>
            <a:lvl1pPr>
              <a:buFont typeface="Arial"/>
              <a:buChar char="•"/>
              <a:defRPr i="0">
                <a:solidFill>
                  <a:schemeClr val="tx1">
                    <a:lumMod val="75000"/>
                    <a:lumOff val="25000"/>
                  </a:schemeClr>
                </a:solidFill>
                <a:latin typeface="Arial" charset="0"/>
                <a:ea typeface="Arial" charset="0"/>
                <a:cs typeface="Arial" charset="0"/>
              </a:defRPr>
            </a:lvl1pPr>
            <a:lvl2pPr>
              <a:buFont typeface="Arial"/>
              <a:buChar char="•"/>
              <a:defRPr i="0">
                <a:solidFill>
                  <a:schemeClr val="tx1">
                    <a:lumMod val="75000"/>
                    <a:lumOff val="25000"/>
                  </a:schemeClr>
                </a:solidFill>
                <a:latin typeface="Arial" charset="0"/>
                <a:ea typeface="Arial" charset="0"/>
                <a:cs typeface="Arial" charset="0"/>
              </a:defRPr>
            </a:lvl2pPr>
            <a:lvl3pPr>
              <a:buFont typeface="Arial"/>
              <a:buChar char="•"/>
              <a:defRPr i="0">
                <a:solidFill>
                  <a:schemeClr val="tx1">
                    <a:lumMod val="75000"/>
                    <a:lumOff val="25000"/>
                  </a:schemeClr>
                </a:solidFill>
                <a:latin typeface="Arial" charset="0"/>
                <a:ea typeface="Arial" charset="0"/>
                <a:cs typeface="Arial" charset="0"/>
              </a:defRPr>
            </a:lvl3pPr>
            <a:lvl4pPr>
              <a:buFont typeface="Arial"/>
              <a:buChar char="•"/>
              <a:defRPr i="0">
                <a:solidFill>
                  <a:schemeClr val="tx1">
                    <a:lumMod val="75000"/>
                    <a:lumOff val="25000"/>
                  </a:schemeClr>
                </a:solidFill>
                <a:latin typeface="Arial" charset="0"/>
                <a:ea typeface="Arial" charset="0"/>
                <a:cs typeface="Arial" charset="0"/>
              </a:defRPr>
            </a:lvl4pPr>
            <a:lvl5pPr>
              <a:buFont typeface="Arial"/>
              <a:buChar char="•"/>
              <a:defRPr i="0">
                <a:solidFill>
                  <a:schemeClr val="tx1">
                    <a:lumMod val="75000"/>
                    <a:lumOff val="25000"/>
                  </a:schemeClr>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274639"/>
            <a:ext cx="10058400" cy="1143000"/>
          </a:xfrm>
        </p:spPr>
        <p:txBody>
          <a:bodyPr/>
          <a:lstStyle/>
          <a:p>
            <a:r>
              <a:rPr lang="en-US"/>
              <a:t>Click to edit Master title style</a:t>
            </a:r>
          </a:p>
        </p:txBody>
      </p:sp>
      <p:sp>
        <p:nvSpPr>
          <p:cNvPr id="3" name="Content Placeholder 2"/>
          <p:cNvSpPr>
            <a:spLocks noGrp="1"/>
          </p:cNvSpPr>
          <p:nvPr>
            <p:ph idx="1"/>
          </p:nvPr>
        </p:nvSpPr>
        <p:spPr>
          <a:xfrm>
            <a:off x="711200" y="1447800"/>
            <a:ext cx="10058400" cy="4343400"/>
          </a:xfrm>
        </p:spPr>
        <p:txBody>
          <a:bodyPr/>
          <a:lstStyle>
            <a:lvl1pPr>
              <a:buFont typeface="Arial"/>
              <a:buChar char="•"/>
              <a:defRPr i="0">
                <a:solidFill>
                  <a:schemeClr val="tx1">
                    <a:lumMod val="75000"/>
                    <a:lumOff val="25000"/>
                  </a:schemeClr>
                </a:solidFill>
                <a:latin typeface="Arial" charset="0"/>
                <a:ea typeface="Arial" charset="0"/>
                <a:cs typeface="Arial" charset="0"/>
              </a:defRPr>
            </a:lvl1pPr>
            <a:lvl2pPr>
              <a:buFont typeface="Arial"/>
              <a:buChar char="•"/>
              <a:defRPr i="0">
                <a:solidFill>
                  <a:schemeClr val="tx1">
                    <a:lumMod val="75000"/>
                    <a:lumOff val="25000"/>
                  </a:schemeClr>
                </a:solidFill>
                <a:latin typeface="Arial" charset="0"/>
                <a:ea typeface="Arial" charset="0"/>
                <a:cs typeface="Arial" charset="0"/>
              </a:defRPr>
            </a:lvl2pPr>
            <a:lvl3pPr>
              <a:buFont typeface="Arial"/>
              <a:buChar char="•"/>
              <a:defRPr i="0">
                <a:solidFill>
                  <a:schemeClr val="tx1">
                    <a:lumMod val="75000"/>
                    <a:lumOff val="25000"/>
                  </a:schemeClr>
                </a:solidFill>
                <a:latin typeface="Arial" charset="0"/>
                <a:ea typeface="Arial" charset="0"/>
                <a:cs typeface="Arial" charset="0"/>
              </a:defRPr>
            </a:lvl3pPr>
            <a:lvl4pPr>
              <a:buFont typeface="Arial"/>
              <a:buChar char="•"/>
              <a:defRPr i="0">
                <a:solidFill>
                  <a:schemeClr val="tx1">
                    <a:lumMod val="75000"/>
                    <a:lumOff val="25000"/>
                  </a:schemeClr>
                </a:solidFill>
                <a:latin typeface="Arial" charset="0"/>
                <a:ea typeface="Arial" charset="0"/>
                <a:cs typeface="Arial" charset="0"/>
              </a:defRPr>
            </a:lvl4pPr>
            <a:lvl5pPr>
              <a:buFont typeface="Arial"/>
              <a:buChar char="•"/>
              <a:defRPr i="0">
                <a:solidFill>
                  <a:schemeClr val="tx1">
                    <a:lumMod val="75000"/>
                    <a:lumOff val="25000"/>
                  </a:schemeClr>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55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10" name="Picture Placeholder 2"/>
          <p:cNvSpPr>
            <a:spLocks noGrp="1"/>
          </p:cNvSpPr>
          <p:nvPr>
            <p:ph type="pic" idx="15"/>
          </p:nvPr>
        </p:nvSpPr>
        <p:spPr>
          <a:xfrm>
            <a:off x="8737600" y="2"/>
            <a:ext cx="3454400" cy="5310165"/>
          </a:xfrm>
        </p:spPr>
        <p:txBody>
          <a:bodyPr rtlCol="0">
            <a:normAutofit/>
          </a:bodyPr>
          <a:lstStyle>
            <a:lvl1pPr marL="0" indent="0" algn="ctr">
              <a:buNone/>
              <a:defRPr sz="2000" i="0">
                <a:solidFill>
                  <a:schemeClr val="tx1">
                    <a:lumMod val="75000"/>
                    <a:lumOff val="25000"/>
                  </a:schemeClr>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11" name="Title 1">
            <a:extLst>
              <a:ext uri="{FF2B5EF4-FFF2-40B4-BE49-F238E27FC236}">
                <a16:creationId xmlns:a16="http://schemas.microsoft.com/office/drawing/2014/main" id="{95B682BA-8258-0645-8ACE-4DE488D8C7B2}"/>
              </a:ext>
            </a:extLst>
          </p:cNvPr>
          <p:cNvSpPr>
            <a:spLocks noGrp="1"/>
          </p:cNvSpPr>
          <p:nvPr>
            <p:ph type="title"/>
          </p:nvPr>
        </p:nvSpPr>
        <p:spPr>
          <a:xfrm>
            <a:off x="378760" y="355600"/>
            <a:ext cx="8054041" cy="1143000"/>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2FCDC074-59FB-C047-B726-B77D8253F1F0}"/>
              </a:ext>
            </a:extLst>
          </p:cNvPr>
          <p:cNvSpPr>
            <a:spLocks noGrp="1"/>
          </p:cNvSpPr>
          <p:nvPr>
            <p:ph idx="1"/>
          </p:nvPr>
        </p:nvSpPr>
        <p:spPr>
          <a:xfrm>
            <a:off x="378760" y="1528762"/>
            <a:ext cx="8054041" cy="2789239"/>
          </a:xfrm>
        </p:spPr>
        <p:txBody>
          <a:bodyPr/>
          <a:lstStyle>
            <a:lvl1pPr>
              <a:buFont typeface="Arial"/>
              <a:buChar char="•"/>
              <a:defRPr i="0">
                <a:solidFill>
                  <a:schemeClr val="tx1">
                    <a:lumMod val="75000"/>
                    <a:lumOff val="25000"/>
                  </a:schemeClr>
                </a:solidFill>
                <a:latin typeface="Arial" charset="0"/>
                <a:ea typeface="Arial" charset="0"/>
                <a:cs typeface="Arial" charset="0"/>
              </a:defRPr>
            </a:lvl1pPr>
            <a:lvl2pPr>
              <a:buFont typeface="Arial"/>
              <a:buChar char="•"/>
              <a:defRPr i="0">
                <a:solidFill>
                  <a:schemeClr val="tx1">
                    <a:lumMod val="75000"/>
                    <a:lumOff val="25000"/>
                  </a:schemeClr>
                </a:solidFill>
                <a:latin typeface="Arial" charset="0"/>
                <a:ea typeface="Arial" charset="0"/>
                <a:cs typeface="Arial" charset="0"/>
              </a:defRPr>
            </a:lvl2pPr>
            <a:lvl3pPr>
              <a:buFont typeface="Arial"/>
              <a:buChar char="•"/>
              <a:defRPr i="0">
                <a:solidFill>
                  <a:schemeClr val="tx1">
                    <a:lumMod val="75000"/>
                    <a:lumOff val="25000"/>
                  </a:schemeClr>
                </a:solidFill>
                <a:latin typeface="Arial" charset="0"/>
                <a:ea typeface="Arial" charset="0"/>
                <a:cs typeface="Arial" charset="0"/>
              </a:defRPr>
            </a:lvl3pPr>
            <a:lvl4pPr>
              <a:buFont typeface="Arial"/>
              <a:buChar char="•"/>
              <a:defRPr i="0">
                <a:solidFill>
                  <a:schemeClr val="tx1">
                    <a:lumMod val="75000"/>
                    <a:lumOff val="25000"/>
                  </a:schemeClr>
                </a:solidFill>
                <a:latin typeface="Arial" charset="0"/>
                <a:ea typeface="Arial" charset="0"/>
                <a:cs typeface="Arial" charset="0"/>
              </a:defRPr>
            </a:lvl4pPr>
            <a:lvl5pPr>
              <a:buFont typeface="Arial"/>
              <a:buChar char="•"/>
              <a:defRPr i="0">
                <a:solidFill>
                  <a:schemeClr val="tx1">
                    <a:lumMod val="75000"/>
                    <a:lumOff val="25000"/>
                  </a:schemeClr>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95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2" y="274639"/>
            <a:ext cx="10058399" cy="1143000"/>
          </a:xfrm>
        </p:spPr>
        <p:txBody>
          <a:bodyPr/>
          <a:lstStyle/>
          <a:p>
            <a:r>
              <a:rPr lang="en-US"/>
              <a:t>Click to edit Master title style</a:t>
            </a:r>
          </a:p>
        </p:txBody>
      </p:sp>
      <p:sp>
        <p:nvSpPr>
          <p:cNvPr id="3" name="Content Placeholder 2"/>
          <p:cNvSpPr>
            <a:spLocks noGrp="1"/>
          </p:cNvSpPr>
          <p:nvPr>
            <p:ph sz="half" idx="1"/>
          </p:nvPr>
        </p:nvSpPr>
        <p:spPr>
          <a:xfrm>
            <a:off x="711200" y="1600202"/>
            <a:ext cx="4470400" cy="3352799"/>
          </a:xfrm>
        </p:spPr>
        <p:txBody>
          <a:bodyPr/>
          <a:lstStyle>
            <a:lvl1pPr>
              <a:defRPr sz="2400" i="0">
                <a:solidFill>
                  <a:schemeClr val="tx1">
                    <a:lumMod val="75000"/>
                    <a:lumOff val="25000"/>
                  </a:schemeClr>
                </a:solidFill>
                <a:latin typeface="Arial" charset="0"/>
                <a:ea typeface="Arial" charset="0"/>
                <a:cs typeface="Arial" charset="0"/>
              </a:defRPr>
            </a:lvl1pPr>
            <a:lvl2pPr>
              <a:defRPr sz="2000" i="0">
                <a:solidFill>
                  <a:schemeClr val="tx1">
                    <a:lumMod val="75000"/>
                    <a:lumOff val="25000"/>
                  </a:schemeClr>
                </a:solidFill>
                <a:latin typeface="Arial" charset="0"/>
                <a:ea typeface="Arial" charset="0"/>
                <a:cs typeface="Arial" charset="0"/>
              </a:defRPr>
            </a:lvl2pPr>
            <a:lvl3pPr>
              <a:defRPr sz="1800" i="0">
                <a:solidFill>
                  <a:schemeClr val="tx1">
                    <a:lumMod val="75000"/>
                    <a:lumOff val="25000"/>
                  </a:schemeClr>
                </a:solidFill>
                <a:latin typeface="Arial" charset="0"/>
                <a:ea typeface="Arial" charset="0"/>
                <a:cs typeface="Arial" charset="0"/>
              </a:defRPr>
            </a:lvl3pPr>
            <a:lvl4pPr>
              <a:defRPr sz="1600" i="0">
                <a:solidFill>
                  <a:schemeClr val="tx1">
                    <a:lumMod val="75000"/>
                    <a:lumOff val="25000"/>
                  </a:schemeClr>
                </a:solidFill>
                <a:latin typeface="Arial" charset="0"/>
                <a:ea typeface="Arial" charset="0"/>
                <a:cs typeface="Arial" charset="0"/>
              </a:defRPr>
            </a:lvl4pPr>
            <a:lvl5pPr>
              <a:defRPr sz="1600" i="0">
                <a:solidFill>
                  <a:schemeClr val="tx1">
                    <a:lumMod val="75000"/>
                    <a:lumOff val="25000"/>
                  </a:schemeClr>
                </a:solidFill>
                <a:latin typeface="Arial" charset="0"/>
                <a:ea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00202"/>
            <a:ext cx="4470400" cy="3352799"/>
          </a:xfrm>
        </p:spPr>
        <p:txBody>
          <a:bodyPr/>
          <a:lstStyle>
            <a:lvl1pPr>
              <a:defRPr sz="2400" i="0">
                <a:solidFill>
                  <a:schemeClr val="tx1">
                    <a:lumMod val="75000"/>
                    <a:lumOff val="25000"/>
                  </a:schemeClr>
                </a:solidFill>
                <a:latin typeface="Arial" charset="0"/>
                <a:ea typeface="Arial" charset="0"/>
                <a:cs typeface="Arial" charset="0"/>
              </a:defRPr>
            </a:lvl1pPr>
            <a:lvl2pPr>
              <a:defRPr sz="2000" i="0">
                <a:solidFill>
                  <a:schemeClr val="tx1">
                    <a:lumMod val="75000"/>
                    <a:lumOff val="25000"/>
                  </a:schemeClr>
                </a:solidFill>
                <a:latin typeface="Arial" charset="0"/>
                <a:ea typeface="Arial" charset="0"/>
                <a:cs typeface="Arial" charset="0"/>
              </a:defRPr>
            </a:lvl2pPr>
            <a:lvl3pPr>
              <a:defRPr sz="1800" i="0">
                <a:solidFill>
                  <a:schemeClr val="tx1">
                    <a:lumMod val="75000"/>
                    <a:lumOff val="25000"/>
                  </a:schemeClr>
                </a:solidFill>
                <a:latin typeface="Arial" charset="0"/>
                <a:ea typeface="Arial" charset="0"/>
                <a:cs typeface="Arial" charset="0"/>
              </a:defRPr>
            </a:lvl3pPr>
            <a:lvl4pPr>
              <a:defRPr sz="1600" i="0">
                <a:solidFill>
                  <a:schemeClr val="tx1">
                    <a:lumMod val="75000"/>
                    <a:lumOff val="25000"/>
                  </a:schemeClr>
                </a:solidFill>
                <a:latin typeface="Arial" charset="0"/>
                <a:ea typeface="Arial" charset="0"/>
                <a:cs typeface="Arial" charset="0"/>
              </a:defRPr>
            </a:lvl4pPr>
            <a:lvl5pPr>
              <a:defRPr sz="1600" i="0">
                <a:solidFill>
                  <a:schemeClr val="tx1">
                    <a:lumMod val="75000"/>
                    <a:lumOff val="25000"/>
                  </a:schemeClr>
                </a:solidFill>
                <a:latin typeface="Arial" charset="0"/>
                <a:ea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2"/>
          <p:cNvSpPr>
            <a:spLocks noGrp="1"/>
          </p:cNvSpPr>
          <p:nvPr>
            <p:ph type="pic" idx="14"/>
          </p:nvPr>
        </p:nvSpPr>
        <p:spPr>
          <a:xfrm>
            <a:off x="8478596" y="1"/>
            <a:ext cx="3710609" cy="5318975"/>
          </a:xfrm>
        </p:spPr>
        <p:txBody>
          <a:bodyPr rtlCol="0">
            <a:normAutofit/>
          </a:bodyPr>
          <a:lstStyle>
            <a:lvl1pPr marL="0" indent="0" algn="ctr">
              <a:buNone/>
              <a:defRPr sz="2000" i="0">
                <a:solidFill>
                  <a:schemeClr val="tx1">
                    <a:lumMod val="75000"/>
                    <a:lumOff val="25000"/>
                  </a:schemeClr>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3" name="Content Placeholder 2"/>
          <p:cNvSpPr>
            <a:spLocks noGrp="1"/>
          </p:cNvSpPr>
          <p:nvPr>
            <p:ph idx="1"/>
          </p:nvPr>
        </p:nvSpPr>
        <p:spPr>
          <a:xfrm>
            <a:off x="914400" y="609600"/>
            <a:ext cx="6705600" cy="4241800"/>
          </a:xfrm>
        </p:spPr>
        <p:txBody>
          <a:bodyPr/>
          <a:lstStyle>
            <a:lvl1pPr>
              <a:buFont typeface="Arial"/>
              <a:buChar char="•"/>
              <a:defRPr i="0">
                <a:solidFill>
                  <a:schemeClr val="tx1">
                    <a:lumMod val="75000"/>
                    <a:lumOff val="25000"/>
                  </a:schemeClr>
                </a:solidFill>
                <a:latin typeface="Arial" charset="0"/>
                <a:ea typeface="Arial" charset="0"/>
                <a:cs typeface="Arial" charset="0"/>
              </a:defRPr>
            </a:lvl1pPr>
            <a:lvl2pPr>
              <a:buFont typeface="Arial"/>
              <a:buChar char="•"/>
              <a:defRPr i="0">
                <a:solidFill>
                  <a:schemeClr val="tx1">
                    <a:lumMod val="75000"/>
                    <a:lumOff val="25000"/>
                  </a:schemeClr>
                </a:solidFill>
                <a:latin typeface="Arial" charset="0"/>
                <a:ea typeface="Arial" charset="0"/>
                <a:cs typeface="Arial" charset="0"/>
              </a:defRPr>
            </a:lvl2pPr>
            <a:lvl3pPr>
              <a:buFont typeface="Arial"/>
              <a:buChar char="•"/>
              <a:defRPr i="0">
                <a:solidFill>
                  <a:schemeClr val="tx1">
                    <a:lumMod val="75000"/>
                    <a:lumOff val="25000"/>
                  </a:schemeClr>
                </a:solidFill>
                <a:latin typeface="Arial" charset="0"/>
                <a:ea typeface="Arial" charset="0"/>
                <a:cs typeface="Arial" charset="0"/>
              </a:defRPr>
            </a:lvl3pPr>
            <a:lvl4pPr>
              <a:buFont typeface="Arial"/>
              <a:buChar char="•"/>
              <a:defRPr i="0">
                <a:solidFill>
                  <a:schemeClr val="tx1">
                    <a:lumMod val="75000"/>
                    <a:lumOff val="25000"/>
                  </a:schemeClr>
                </a:solidFill>
                <a:latin typeface="Arial" charset="0"/>
                <a:ea typeface="Arial" charset="0"/>
                <a:cs typeface="Arial" charset="0"/>
              </a:defRPr>
            </a:lvl4pPr>
            <a:lvl5pPr>
              <a:buFont typeface="Arial"/>
              <a:buChar char="•"/>
              <a:defRPr i="0">
                <a:solidFill>
                  <a:schemeClr val="tx1">
                    <a:lumMod val="75000"/>
                    <a:lumOff val="25000"/>
                  </a:schemeClr>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474867" y="1905000"/>
            <a:ext cx="3710608" cy="1930400"/>
          </a:xfrm>
          <a:solidFill>
            <a:schemeClr val="bg1">
              <a:alpha val="76000"/>
            </a:schemeClr>
          </a:solidFill>
        </p:spPr>
        <p:txBody>
          <a:bodyPr anchor="ctr"/>
          <a:lstStyle>
            <a:lvl1pPr algn="ctr">
              <a:defRPr sz="1800"/>
            </a:lvl1pPr>
          </a:lstStyle>
          <a:p>
            <a:r>
              <a:rPr lang="en-US"/>
              <a:t>Click to edit Master title style</a:t>
            </a:r>
          </a:p>
        </p:txBody>
      </p:sp>
    </p:spTree>
    <p:extLst>
      <p:ext uri="{BB962C8B-B14F-4D97-AF65-F5344CB8AC3E}">
        <p14:creationId xmlns:p14="http://schemas.microsoft.com/office/powerpoint/2010/main" val="102742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438402"/>
            <a:ext cx="7924800" cy="787399"/>
          </a:xfrm>
        </p:spPr>
        <p:txBody>
          <a:bodyPr anchor="t"/>
          <a:lstStyle>
            <a:lvl1pPr algn="l">
              <a:defRPr sz="3200">
                <a:solidFill>
                  <a:schemeClr val="bg1"/>
                </a:solidFill>
              </a:defRPr>
            </a:lvl1pPr>
          </a:lstStyle>
          <a:p>
            <a:r>
              <a:rPr lang="en-US"/>
              <a:t>Click to edit Master title style</a:t>
            </a:r>
          </a:p>
        </p:txBody>
      </p:sp>
      <p:sp>
        <p:nvSpPr>
          <p:cNvPr id="3" name="Subtitle 2"/>
          <p:cNvSpPr>
            <a:spLocks noGrp="1"/>
          </p:cNvSpPr>
          <p:nvPr>
            <p:ph type="subTitle" idx="1"/>
          </p:nvPr>
        </p:nvSpPr>
        <p:spPr>
          <a:xfrm>
            <a:off x="2438400" y="3225800"/>
            <a:ext cx="5283200" cy="898525"/>
          </a:xfrm>
        </p:spPr>
        <p:txBody>
          <a:bodyPr>
            <a:normAutofit/>
          </a:bodyPr>
          <a:lstStyle>
            <a:lvl1pPr marL="0" indent="0" algn="l">
              <a:buNone/>
              <a:defRPr sz="1900">
                <a:solidFill>
                  <a:schemeClr val="bg1"/>
                </a:solidFill>
                <a:latin typeface="Arial" charset="0"/>
                <a:ea typeface="Arial" charset="0"/>
                <a:cs typeface="Arial"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Picture Placeholder 4">
            <a:extLst>
              <a:ext uri="{FF2B5EF4-FFF2-40B4-BE49-F238E27FC236}">
                <a16:creationId xmlns:a16="http://schemas.microsoft.com/office/drawing/2014/main" id="{15D41A19-9341-1840-9D58-5F8DD2079FD2}"/>
              </a:ext>
            </a:extLst>
          </p:cNvPr>
          <p:cNvSpPr>
            <a:spLocks noGrp="1"/>
          </p:cNvSpPr>
          <p:nvPr>
            <p:ph type="pic" sz="quarter" idx="10"/>
          </p:nvPr>
        </p:nvSpPr>
        <p:spPr>
          <a:xfrm>
            <a:off x="0" y="4749800"/>
            <a:ext cx="12192000" cy="2108200"/>
          </a:xfrm>
        </p:spPr>
        <p:txBody>
          <a:bodyPr/>
          <a:lstStyle/>
          <a:p>
            <a:endParaRPr lang="en-US"/>
          </a:p>
        </p:txBody>
      </p:sp>
    </p:spTree>
    <p:extLst>
      <p:ext uri="{BB962C8B-B14F-4D97-AF65-F5344CB8AC3E}">
        <p14:creationId xmlns:p14="http://schemas.microsoft.com/office/powerpoint/2010/main" val="68181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274639"/>
            <a:ext cx="10058400" cy="1143000"/>
          </a:xfrm>
        </p:spPr>
        <p:txBody>
          <a:bodyPr/>
          <a:lstStyle/>
          <a:p>
            <a:r>
              <a:rPr lang="en-US"/>
              <a:t>Click to edit Master title style</a:t>
            </a:r>
          </a:p>
        </p:txBody>
      </p:sp>
      <p:sp>
        <p:nvSpPr>
          <p:cNvPr id="3" name="Content Placeholder 2"/>
          <p:cNvSpPr>
            <a:spLocks noGrp="1"/>
          </p:cNvSpPr>
          <p:nvPr>
            <p:ph idx="1"/>
          </p:nvPr>
        </p:nvSpPr>
        <p:spPr>
          <a:xfrm>
            <a:off x="711200" y="1447800"/>
            <a:ext cx="10058400" cy="4343400"/>
          </a:xfrm>
        </p:spPr>
        <p:txBody>
          <a:bodyPr/>
          <a:lstStyle>
            <a:lvl1pPr>
              <a:buFont typeface="Arial"/>
              <a:buChar char="•"/>
              <a:defRPr i="0">
                <a:solidFill>
                  <a:schemeClr val="tx1">
                    <a:lumMod val="75000"/>
                    <a:lumOff val="25000"/>
                  </a:schemeClr>
                </a:solidFill>
                <a:latin typeface="Arial" charset="0"/>
                <a:ea typeface="Arial" charset="0"/>
                <a:cs typeface="Arial" charset="0"/>
              </a:defRPr>
            </a:lvl1pPr>
            <a:lvl2pPr>
              <a:buFont typeface="Arial"/>
              <a:buChar char="•"/>
              <a:defRPr i="0">
                <a:solidFill>
                  <a:schemeClr val="tx1">
                    <a:lumMod val="75000"/>
                    <a:lumOff val="25000"/>
                  </a:schemeClr>
                </a:solidFill>
                <a:latin typeface="Arial" charset="0"/>
                <a:ea typeface="Arial" charset="0"/>
                <a:cs typeface="Arial" charset="0"/>
              </a:defRPr>
            </a:lvl2pPr>
            <a:lvl3pPr>
              <a:buFont typeface="Arial"/>
              <a:buChar char="•"/>
              <a:defRPr i="0">
                <a:solidFill>
                  <a:schemeClr val="tx1">
                    <a:lumMod val="75000"/>
                    <a:lumOff val="25000"/>
                  </a:schemeClr>
                </a:solidFill>
                <a:latin typeface="Arial" charset="0"/>
                <a:ea typeface="Arial" charset="0"/>
                <a:cs typeface="Arial" charset="0"/>
              </a:defRPr>
            </a:lvl3pPr>
            <a:lvl4pPr>
              <a:buFont typeface="Arial"/>
              <a:buChar char="•"/>
              <a:defRPr i="0">
                <a:solidFill>
                  <a:schemeClr val="tx1">
                    <a:lumMod val="75000"/>
                    <a:lumOff val="25000"/>
                  </a:schemeClr>
                </a:solidFill>
                <a:latin typeface="Arial" charset="0"/>
                <a:ea typeface="Arial" charset="0"/>
                <a:cs typeface="Arial" charset="0"/>
              </a:defRPr>
            </a:lvl4pPr>
            <a:lvl5pPr>
              <a:buFont typeface="Arial"/>
              <a:buChar char="•"/>
              <a:defRPr i="0">
                <a:solidFill>
                  <a:schemeClr val="tx1">
                    <a:lumMod val="75000"/>
                    <a:lumOff val="25000"/>
                  </a:schemeClr>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274639"/>
            <a:ext cx="10058400" cy="1143000"/>
          </a:xfrm>
        </p:spPr>
        <p:txBody>
          <a:bodyPr/>
          <a:lstStyle/>
          <a:p>
            <a:r>
              <a:rPr lang="en-US"/>
              <a:t>Click to edit Master title style</a:t>
            </a:r>
          </a:p>
        </p:txBody>
      </p:sp>
      <p:sp>
        <p:nvSpPr>
          <p:cNvPr id="3" name="Content Placeholder 2"/>
          <p:cNvSpPr>
            <a:spLocks noGrp="1"/>
          </p:cNvSpPr>
          <p:nvPr>
            <p:ph idx="1"/>
          </p:nvPr>
        </p:nvSpPr>
        <p:spPr>
          <a:xfrm>
            <a:off x="711200" y="1447800"/>
            <a:ext cx="10058400" cy="4343400"/>
          </a:xfrm>
        </p:spPr>
        <p:txBody>
          <a:bodyPr/>
          <a:lstStyle>
            <a:lvl1pPr>
              <a:buFont typeface="Arial"/>
              <a:buChar char="•"/>
              <a:defRPr i="0">
                <a:solidFill>
                  <a:schemeClr val="tx1">
                    <a:lumMod val="75000"/>
                    <a:lumOff val="25000"/>
                  </a:schemeClr>
                </a:solidFill>
                <a:latin typeface="Arial" charset="0"/>
                <a:ea typeface="Arial" charset="0"/>
                <a:cs typeface="Arial" charset="0"/>
              </a:defRPr>
            </a:lvl1pPr>
            <a:lvl2pPr>
              <a:buFont typeface="Arial"/>
              <a:buChar char="•"/>
              <a:defRPr i="0">
                <a:solidFill>
                  <a:schemeClr val="tx1">
                    <a:lumMod val="75000"/>
                    <a:lumOff val="25000"/>
                  </a:schemeClr>
                </a:solidFill>
                <a:latin typeface="Arial" charset="0"/>
                <a:ea typeface="Arial" charset="0"/>
                <a:cs typeface="Arial" charset="0"/>
              </a:defRPr>
            </a:lvl2pPr>
            <a:lvl3pPr>
              <a:buFont typeface="Arial"/>
              <a:buChar char="•"/>
              <a:defRPr i="0">
                <a:solidFill>
                  <a:schemeClr val="tx1">
                    <a:lumMod val="75000"/>
                    <a:lumOff val="25000"/>
                  </a:schemeClr>
                </a:solidFill>
                <a:latin typeface="Arial" charset="0"/>
                <a:ea typeface="Arial" charset="0"/>
                <a:cs typeface="Arial" charset="0"/>
              </a:defRPr>
            </a:lvl3pPr>
            <a:lvl4pPr>
              <a:buFont typeface="Arial"/>
              <a:buChar char="•"/>
              <a:defRPr i="0">
                <a:solidFill>
                  <a:schemeClr val="tx1">
                    <a:lumMod val="75000"/>
                    <a:lumOff val="25000"/>
                  </a:schemeClr>
                </a:solidFill>
                <a:latin typeface="Arial" charset="0"/>
                <a:ea typeface="Arial" charset="0"/>
                <a:cs typeface="Arial" charset="0"/>
              </a:defRPr>
            </a:lvl4pPr>
            <a:lvl5pPr>
              <a:buFont typeface="Arial"/>
              <a:buChar char="•"/>
              <a:defRPr i="0">
                <a:solidFill>
                  <a:schemeClr val="tx1">
                    <a:lumMod val="75000"/>
                    <a:lumOff val="25000"/>
                  </a:schemeClr>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55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274639"/>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09600" y="1447800"/>
            <a:ext cx="109728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text styles edit Master</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a:xfrm>
            <a:off x="5791200" y="6323015"/>
            <a:ext cx="609600" cy="230832"/>
          </a:xfrm>
          <a:prstGeom prst="rect">
            <a:avLst/>
          </a:prstGeom>
          <a:noFill/>
        </p:spPr>
        <p:txBody>
          <a:bodyPr>
            <a:spAutoFit/>
          </a:bodyPr>
          <a:lstStyle/>
          <a:p>
            <a:pPr algn="r" eaLnBrk="1" hangingPunct="1"/>
            <a:fld id="{AFA229DD-0D6E-46B5-BA66-9966DACC6E45}" type="slidenum">
              <a:rPr lang="en-US" sz="900" b="1">
                <a:solidFill>
                  <a:schemeClr val="accent1"/>
                </a:solidFill>
                <a:latin typeface="Verdana" pitchFamily="34" charset="0"/>
              </a:rPr>
              <a:pPr algn="r" eaLnBrk="1" hangingPunct="1"/>
              <a:t>‹#›</a:t>
            </a:fld>
            <a:endParaRPr lang="en-US" sz="900" b="1">
              <a:solidFill>
                <a:schemeClr val="accent1"/>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93" r:id="rId1"/>
    <p:sldLayoutId id="2147483680" r:id="rId2"/>
    <p:sldLayoutId id="2147483698" r:id="rId3"/>
    <p:sldLayoutId id="2147483697" r:id="rId4"/>
    <p:sldLayoutId id="2147483683" r:id="rId5"/>
    <p:sldLayoutId id="2147483692" r:id="rId6"/>
  </p:sldLayoutIdLst>
  <p:hf sldNum="0" hdr="0" dt="0"/>
  <p:txStyles>
    <p:titleStyle>
      <a:lvl1pPr algn="l" defTabSz="457189" rtl="0" eaLnBrk="1" fontAlgn="base" hangingPunct="1">
        <a:spcBef>
          <a:spcPct val="0"/>
        </a:spcBef>
        <a:spcAft>
          <a:spcPct val="0"/>
        </a:spcAft>
        <a:defRPr sz="2400" b="1" kern="1200">
          <a:solidFill>
            <a:srgbClr val="005A84"/>
          </a:solidFill>
          <a:latin typeface="Verdana"/>
          <a:ea typeface="Verdana" pitchFamily="34" charset="0"/>
          <a:cs typeface="Verdana"/>
        </a:defRPr>
      </a:lvl1pPr>
      <a:lvl2pPr algn="l" defTabSz="457189" rtl="0" eaLnBrk="1" fontAlgn="base" hangingPunct="1">
        <a:spcBef>
          <a:spcPct val="0"/>
        </a:spcBef>
        <a:spcAft>
          <a:spcPct val="0"/>
        </a:spcAft>
        <a:defRPr sz="2400" b="1">
          <a:solidFill>
            <a:srgbClr val="005A84"/>
          </a:solidFill>
          <a:latin typeface="Verdana" panose="020B0604030504040204" pitchFamily="34" charset="0"/>
          <a:ea typeface="Verdana" pitchFamily="34" charset="0"/>
          <a:cs typeface="Verdana" pitchFamily="34" charset="0"/>
        </a:defRPr>
      </a:lvl2pPr>
      <a:lvl3pPr algn="l" defTabSz="457189" rtl="0" eaLnBrk="1" fontAlgn="base" hangingPunct="1">
        <a:spcBef>
          <a:spcPct val="0"/>
        </a:spcBef>
        <a:spcAft>
          <a:spcPct val="0"/>
        </a:spcAft>
        <a:defRPr sz="2400" b="1">
          <a:solidFill>
            <a:srgbClr val="005A84"/>
          </a:solidFill>
          <a:latin typeface="Verdana" panose="020B0604030504040204" pitchFamily="34" charset="0"/>
          <a:ea typeface="Verdana" pitchFamily="34" charset="0"/>
          <a:cs typeface="Verdana" pitchFamily="34" charset="0"/>
        </a:defRPr>
      </a:lvl3pPr>
      <a:lvl4pPr algn="l" defTabSz="457189" rtl="0" eaLnBrk="1" fontAlgn="base" hangingPunct="1">
        <a:spcBef>
          <a:spcPct val="0"/>
        </a:spcBef>
        <a:spcAft>
          <a:spcPct val="0"/>
        </a:spcAft>
        <a:defRPr sz="2400" b="1">
          <a:solidFill>
            <a:srgbClr val="005A84"/>
          </a:solidFill>
          <a:latin typeface="Verdana" panose="020B0604030504040204" pitchFamily="34" charset="0"/>
          <a:ea typeface="Verdana" pitchFamily="34" charset="0"/>
          <a:cs typeface="Verdana" pitchFamily="34" charset="0"/>
        </a:defRPr>
      </a:lvl4pPr>
      <a:lvl5pPr algn="l" defTabSz="457189" rtl="0" eaLnBrk="1" fontAlgn="base" hangingPunct="1">
        <a:spcBef>
          <a:spcPct val="0"/>
        </a:spcBef>
        <a:spcAft>
          <a:spcPct val="0"/>
        </a:spcAft>
        <a:defRPr sz="2400" b="1">
          <a:solidFill>
            <a:srgbClr val="005A84"/>
          </a:solidFill>
          <a:latin typeface="Verdana" panose="020B0604030504040204" pitchFamily="34" charset="0"/>
          <a:ea typeface="Verdana" pitchFamily="34" charset="0"/>
          <a:cs typeface="Verdana" pitchFamily="34" charset="0"/>
        </a:defRPr>
      </a:lvl5pPr>
      <a:lvl6pPr marL="457189" algn="l" defTabSz="457189" rtl="0" eaLnBrk="1" fontAlgn="base" hangingPunct="1">
        <a:spcBef>
          <a:spcPct val="0"/>
        </a:spcBef>
        <a:spcAft>
          <a:spcPct val="0"/>
        </a:spcAft>
        <a:defRPr sz="2400" b="1">
          <a:solidFill>
            <a:srgbClr val="005A84"/>
          </a:solidFill>
          <a:latin typeface="Verdana" panose="020B0604030504040204" pitchFamily="34" charset="0"/>
        </a:defRPr>
      </a:lvl6pPr>
      <a:lvl7pPr marL="914377" algn="l" defTabSz="457189" rtl="0" eaLnBrk="1" fontAlgn="base" hangingPunct="1">
        <a:spcBef>
          <a:spcPct val="0"/>
        </a:spcBef>
        <a:spcAft>
          <a:spcPct val="0"/>
        </a:spcAft>
        <a:defRPr sz="2400" b="1">
          <a:solidFill>
            <a:srgbClr val="005A84"/>
          </a:solidFill>
          <a:latin typeface="Verdana" panose="020B0604030504040204" pitchFamily="34" charset="0"/>
        </a:defRPr>
      </a:lvl7pPr>
      <a:lvl8pPr marL="1371566" algn="l" defTabSz="457189" rtl="0" eaLnBrk="1" fontAlgn="base" hangingPunct="1">
        <a:spcBef>
          <a:spcPct val="0"/>
        </a:spcBef>
        <a:spcAft>
          <a:spcPct val="0"/>
        </a:spcAft>
        <a:defRPr sz="2400" b="1">
          <a:solidFill>
            <a:srgbClr val="005A84"/>
          </a:solidFill>
          <a:latin typeface="Verdana" panose="020B0604030504040204" pitchFamily="34" charset="0"/>
        </a:defRPr>
      </a:lvl8pPr>
      <a:lvl9pPr marL="1828754" algn="l" defTabSz="457189" rtl="0" eaLnBrk="1" fontAlgn="base" hangingPunct="1">
        <a:spcBef>
          <a:spcPct val="0"/>
        </a:spcBef>
        <a:spcAft>
          <a:spcPct val="0"/>
        </a:spcAft>
        <a:defRPr sz="2400" b="1">
          <a:solidFill>
            <a:srgbClr val="005A84"/>
          </a:solidFill>
          <a:latin typeface="Verdana" panose="020B0604030504040204" pitchFamily="34" charset="0"/>
        </a:defRPr>
      </a:lvl9pPr>
    </p:titleStyle>
    <p:bodyStyle>
      <a:lvl1pPr marL="342891" indent="-342891" algn="l" defTabSz="457189" rtl="0" eaLnBrk="1" fontAlgn="base" hangingPunct="1">
        <a:spcBef>
          <a:spcPct val="20000"/>
        </a:spcBef>
        <a:spcAft>
          <a:spcPct val="0"/>
        </a:spcAft>
        <a:buFont typeface="Arial" pitchFamily="34" charset="0"/>
        <a:buChar char="•"/>
        <a:defRPr sz="2400" i="1" kern="1200">
          <a:solidFill>
            <a:srgbClr val="008265"/>
          </a:solidFill>
          <a:latin typeface="Arial" panose="020B0604020202020204" pitchFamily="34" charset="0"/>
          <a:ea typeface="Arial" panose="020B0604020202020204" pitchFamily="34" charset="0"/>
          <a:cs typeface="Arial" panose="020B0604020202020204" pitchFamily="34" charset="0"/>
        </a:defRPr>
      </a:lvl1pPr>
      <a:lvl2pPr marL="742932" indent="-285744" algn="l" defTabSz="457189" rtl="0" eaLnBrk="1" fontAlgn="base" hangingPunct="1">
        <a:spcBef>
          <a:spcPct val="20000"/>
        </a:spcBef>
        <a:spcAft>
          <a:spcPct val="0"/>
        </a:spcAft>
        <a:buClr>
          <a:srgbClr val="008265"/>
        </a:buClr>
        <a:buFont typeface="Arial" pitchFamily="34" charset="0"/>
        <a:buChar char="•"/>
        <a:defRPr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457189" rtl="0" eaLnBrk="1" fontAlgn="base" hangingPunct="1">
        <a:spcBef>
          <a:spcPct val="20000"/>
        </a:spcBef>
        <a:spcAft>
          <a:spcPct val="0"/>
        </a:spcAft>
        <a:buClr>
          <a:srgbClr val="008265"/>
        </a:buClr>
        <a:buFont typeface="Arial" pitchFamily="34" charset="0"/>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457189" rtl="0" eaLnBrk="1" fontAlgn="base" hangingPunct="1">
        <a:spcBef>
          <a:spcPct val="20000"/>
        </a:spcBef>
        <a:spcAft>
          <a:spcPct val="0"/>
        </a:spcAft>
        <a:buClr>
          <a:srgbClr val="008265"/>
        </a:buClr>
        <a:buFont typeface="Arial" pitchFamily="34" charset="0"/>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457189" rtl="0" eaLnBrk="1" fontAlgn="base" hangingPunct="1">
        <a:spcBef>
          <a:spcPct val="20000"/>
        </a:spcBef>
        <a:spcAft>
          <a:spcPct val="0"/>
        </a:spcAft>
        <a:buClr>
          <a:srgbClr val="008265"/>
        </a:buClr>
        <a:buFont typeface="Arial" pitchFamily="34" charset="0"/>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274639"/>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09600" y="1447800"/>
            <a:ext cx="109728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text styles edit Master</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a:xfrm>
            <a:off x="5791200" y="6323015"/>
            <a:ext cx="609600" cy="230832"/>
          </a:xfrm>
          <a:prstGeom prst="rect">
            <a:avLst/>
          </a:prstGeom>
          <a:noFill/>
        </p:spPr>
        <p:txBody>
          <a:bodyPr wrap="square">
            <a:spAutoFit/>
          </a:bodyPr>
          <a:lstStyle/>
          <a:p>
            <a:pPr algn="r" eaLnBrk="1" hangingPunct="1"/>
            <a:fld id="{AFA229DD-0D6E-46B5-BA66-9966DACC6E45}" type="slidenum">
              <a:rPr lang="en-US" sz="900" b="1">
                <a:solidFill>
                  <a:schemeClr val="accent1"/>
                </a:solidFill>
                <a:latin typeface="Verdana" pitchFamily="34" charset="0"/>
              </a:rPr>
              <a:pPr algn="r" eaLnBrk="1" hangingPunct="1"/>
              <a:t>‹#›</a:t>
            </a:fld>
            <a:endParaRPr lang="en-US" sz="900" b="1">
              <a:solidFill>
                <a:schemeClr val="accent1"/>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hf sldNum="0" hdr="0" dt="0"/>
  <p:txStyles>
    <p:titleStyle>
      <a:lvl1pPr algn="l" defTabSz="342900" rtl="0" eaLnBrk="1" fontAlgn="base" hangingPunct="1">
        <a:spcBef>
          <a:spcPct val="0"/>
        </a:spcBef>
        <a:spcAft>
          <a:spcPct val="0"/>
        </a:spcAft>
        <a:defRPr sz="1800" b="1" kern="1200">
          <a:solidFill>
            <a:srgbClr val="005A84"/>
          </a:solidFill>
          <a:latin typeface="Verdana"/>
          <a:ea typeface="Verdana" pitchFamily="34" charset="0"/>
          <a:cs typeface="Verdana"/>
        </a:defRPr>
      </a:lvl1pPr>
      <a:lvl2pPr algn="l" defTabSz="342900" rtl="0" eaLnBrk="1" fontAlgn="base" hangingPunct="1">
        <a:spcBef>
          <a:spcPct val="0"/>
        </a:spcBef>
        <a:spcAft>
          <a:spcPct val="0"/>
        </a:spcAft>
        <a:defRPr sz="1800" b="1">
          <a:solidFill>
            <a:srgbClr val="005A84"/>
          </a:solidFill>
          <a:latin typeface="Verdana" panose="020B0604030504040204" pitchFamily="34" charset="0"/>
          <a:ea typeface="Verdana" pitchFamily="34" charset="0"/>
          <a:cs typeface="Verdana" pitchFamily="34" charset="0"/>
        </a:defRPr>
      </a:lvl2pPr>
      <a:lvl3pPr algn="l" defTabSz="342900" rtl="0" eaLnBrk="1" fontAlgn="base" hangingPunct="1">
        <a:spcBef>
          <a:spcPct val="0"/>
        </a:spcBef>
        <a:spcAft>
          <a:spcPct val="0"/>
        </a:spcAft>
        <a:defRPr sz="1800" b="1">
          <a:solidFill>
            <a:srgbClr val="005A84"/>
          </a:solidFill>
          <a:latin typeface="Verdana" panose="020B0604030504040204" pitchFamily="34" charset="0"/>
          <a:ea typeface="Verdana" pitchFamily="34" charset="0"/>
          <a:cs typeface="Verdana" pitchFamily="34" charset="0"/>
        </a:defRPr>
      </a:lvl3pPr>
      <a:lvl4pPr algn="l" defTabSz="342900" rtl="0" eaLnBrk="1" fontAlgn="base" hangingPunct="1">
        <a:spcBef>
          <a:spcPct val="0"/>
        </a:spcBef>
        <a:spcAft>
          <a:spcPct val="0"/>
        </a:spcAft>
        <a:defRPr sz="1800" b="1">
          <a:solidFill>
            <a:srgbClr val="005A84"/>
          </a:solidFill>
          <a:latin typeface="Verdana" panose="020B0604030504040204" pitchFamily="34" charset="0"/>
          <a:ea typeface="Verdana" pitchFamily="34" charset="0"/>
          <a:cs typeface="Verdana" pitchFamily="34" charset="0"/>
        </a:defRPr>
      </a:lvl4pPr>
      <a:lvl5pPr algn="l" defTabSz="342900" rtl="0" eaLnBrk="1" fontAlgn="base" hangingPunct="1">
        <a:spcBef>
          <a:spcPct val="0"/>
        </a:spcBef>
        <a:spcAft>
          <a:spcPct val="0"/>
        </a:spcAft>
        <a:defRPr sz="1800" b="1">
          <a:solidFill>
            <a:srgbClr val="005A84"/>
          </a:solidFill>
          <a:latin typeface="Verdana" panose="020B0604030504040204" pitchFamily="34" charset="0"/>
          <a:ea typeface="Verdana" pitchFamily="34" charset="0"/>
          <a:cs typeface="Verdana" pitchFamily="34" charset="0"/>
        </a:defRPr>
      </a:lvl5pPr>
      <a:lvl6pPr marL="342900" algn="l" defTabSz="342900" rtl="0" eaLnBrk="1" fontAlgn="base" hangingPunct="1">
        <a:spcBef>
          <a:spcPct val="0"/>
        </a:spcBef>
        <a:spcAft>
          <a:spcPct val="0"/>
        </a:spcAft>
        <a:defRPr sz="1800" b="1">
          <a:solidFill>
            <a:srgbClr val="005A84"/>
          </a:solidFill>
          <a:latin typeface="Verdana" panose="020B0604030504040204" pitchFamily="34" charset="0"/>
        </a:defRPr>
      </a:lvl6pPr>
      <a:lvl7pPr marL="685800" algn="l" defTabSz="342900" rtl="0" eaLnBrk="1" fontAlgn="base" hangingPunct="1">
        <a:spcBef>
          <a:spcPct val="0"/>
        </a:spcBef>
        <a:spcAft>
          <a:spcPct val="0"/>
        </a:spcAft>
        <a:defRPr sz="1800" b="1">
          <a:solidFill>
            <a:srgbClr val="005A84"/>
          </a:solidFill>
          <a:latin typeface="Verdana" panose="020B0604030504040204" pitchFamily="34" charset="0"/>
        </a:defRPr>
      </a:lvl7pPr>
      <a:lvl8pPr marL="1028700" algn="l" defTabSz="342900" rtl="0" eaLnBrk="1" fontAlgn="base" hangingPunct="1">
        <a:spcBef>
          <a:spcPct val="0"/>
        </a:spcBef>
        <a:spcAft>
          <a:spcPct val="0"/>
        </a:spcAft>
        <a:defRPr sz="1800" b="1">
          <a:solidFill>
            <a:srgbClr val="005A84"/>
          </a:solidFill>
          <a:latin typeface="Verdana" panose="020B0604030504040204" pitchFamily="34" charset="0"/>
        </a:defRPr>
      </a:lvl8pPr>
      <a:lvl9pPr marL="1371600" algn="l" defTabSz="342900" rtl="0" eaLnBrk="1" fontAlgn="base" hangingPunct="1">
        <a:spcBef>
          <a:spcPct val="0"/>
        </a:spcBef>
        <a:spcAft>
          <a:spcPct val="0"/>
        </a:spcAft>
        <a:defRPr sz="1800" b="1">
          <a:solidFill>
            <a:srgbClr val="005A84"/>
          </a:solidFill>
          <a:latin typeface="Verdana" panose="020B0604030504040204" pitchFamily="34" charset="0"/>
        </a:defRPr>
      </a:lvl9pPr>
    </p:titleStyle>
    <p:bodyStyle>
      <a:lvl1pPr marL="257175" indent="-257175" algn="l" defTabSz="342900" rtl="0" eaLnBrk="1" fontAlgn="base" hangingPunct="1">
        <a:spcBef>
          <a:spcPct val="20000"/>
        </a:spcBef>
        <a:spcAft>
          <a:spcPct val="0"/>
        </a:spcAft>
        <a:buFont typeface="Arial" pitchFamily="34" charset="0"/>
        <a:buChar char="•"/>
        <a:defRPr sz="1800" i="1" kern="1200">
          <a:solidFill>
            <a:srgbClr val="008265"/>
          </a:solidFill>
          <a:latin typeface="Arial" panose="020B0604020202020204" pitchFamily="34" charset="0"/>
          <a:ea typeface="Arial" panose="020B0604020202020204" pitchFamily="34" charset="0"/>
          <a:cs typeface="Arial" panose="020B0604020202020204" pitchFamily="34" charset="0"/>
        </a:defRPr>
      </a:lvl1pPr>
      <a:lvl2pPr marL="557213" indent="-214313" algn="l" defTabSz="342900" rtl="0" eaLnBrk="1" fontAlgn="base" hangingPunct="1">
        <a:spcBef>
          <a:spcPct val="20000"/>
        </a:spcBef>
        <a:spcAft>
          <a:spcPct val="0"/>
        </a:spcAft>
        <a:buClr>
          <a:srgbClr val="008265"/>
        </a:buClr>
        <a:buFont typeface="Arial" pitchFamily="34" charset="0"/>
        <a:buChar char="•"/>
        <a:defRPr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342900" rtl="0" eaLnBrk="1" fontAlgn="base" hangingPunct="1">
        <a:spcBef>
          <a:spcPct val="20000"/>
        </a:spcBef>
        <a:spcAft>
          <a:spcPct val="0"/>
        </a:spcAft>
        <a:buClr>
          <a:srgbClr val="008265"/>
        </a:buClr>
        <a:buFont typeface="Arial" pitchFamily="34" charset="0"/>
        <a:buChar char="•"/>
        <a:defRPr sz="12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342900" rtl="0" eaLnBrk="1" fontAlgn="base" hangingPunct="1">
        <a:spcBef>
          <a:spcPct val="20000"/>
        </a:spcBef>
        <a:spcAft>
          <a:spcPct val="0"/>
        </a:spcAft>
        <a:buClr>
          <a:srgbClr val="008265"/>
        </a:buClr>
        <a:buFont typeface="Arial" pitchFamily="34" charset="0"/>
        <a:buChar char="•"/>
        <a:defRPr sz="105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543050" indent="-171450" algn="l" defTabSz="342900" rtl="0" eaLnBrk="1" fontAlgn="base" hangingPunct="1">
        <a:spcBef>
          <a:spcPct val="20000"/>
        </a:spcBef>
        <a:spcAft>
          <a:spcPct val="0"/>
        </a:spcAft>
        <a:buClr>
          <a:srgbClr val="008265"/>
        </a:buClr>
        <a:buFont typeface="Arial" pitchFamily="34" charset="0"/>
        <a:buChar char="•"/>
        <a:defRPr sz="105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C55D1-90CA-496E-B51E-AD50E1B1800B}"/>
              </a:ext>
            </a:extLst>
          </p:cNvPr>
          <p:cNvSpPr>
            <a:spLocks noGrp="1"/>
          </p:cNvSpPr>
          <p:nvPr>
            <p:ph type="ctrTitle"/>
          </p:nvPr>
        </p:nvSpPr>
        <p:spPr>
          <a:xfrm>
            <a:off x="2438400" y="1829771"/>
            <a:ext cx="7924800" cy="787399"/>
          </a:xfrm>
          <a:effectLst>
            <a:outerShdw blurRad="254000" dist="50800" dir="5400000" algn="ctr" rotWithShape="0">
              <a:schemeClr val="bg2">
                <a:alpha val="50000"/>
              </a:schemeClr>
            </a:outerShdw>
          </a:effectLst>
        </p:spPr>
        <p:txBody>
          <a:bodyPr/>
          <a:lstStyle/>
          <a:p>
            <a:pPr defTabSz="914400" fontAlgn="auto">
              <a:lnSpc>
                <a:spcPct val="90000"/>
              </a:lnSpc>
              <a:spcBef>
                <a:spcPts val="1000"/>
              </a:spcBef>
              <a:spcAft>
                <a:spcPts val="0"/>
              </a:spcAft>
              <a:defRPr/>
            </a:pPr>
            <a:r>
              <a:rPr lang="en-US" sz="4400" dirty="0">
                <a:ea typeface="Verdana"/>
              </a:rPr>
              <a:t>North Atlantic </a:t>
            </a:r>
            <a:br>
              <a:rPr lang="en-US" sz="4400" dirty="0">
                <a:ea typeface="Verdana"/>
              </a:rPr>
            </a:br>
            <a:r>
              <a:rPr lang="en-US" sz="4400" dirty="0">
                <a:ea typeface="Verdana"/>
              </a:rPr>
              <a:t>Ports Association (NAPA)</a:t>
            </a:r>
            <a:endParaRPr lang="en-US" sz="4400" dirty="0"/>
          </a:p>
        </p:txBody>
      </p:sp>
      <p:sp>
        <p:nvSpPr>
          <p:cNvPr id="3" name="Subtitle 2">
            <a:extLst>
              <a:ext uri="{FF2B5EF4-FFF2-40B4-BE49-F238E27FC236}">
                <a16:creationId xmlns:a16="http://schemas.microsoft.com/office/drawing/2014/main" id="{256F4FCF-005C-40A2-B4A1-90E984CBD363}"/>
              </a:ext>
            </a:extLst>
          </p:cNvPr>
          <p:cNvSpPr>
            <a:spLocks noGrp="1"/>
          </p:cNvSpPr>
          <p:nvPr>
            <p:ph type="subTitle" idx="1"/>
          </p:nvPr>
        </p:nvSpPr>
        <p:spPr>
          <a:xfrm>
            <a:off x="2485696" y="3751650"/>
            <a:ext cx="8566125" cy="787399"/>
          </a:xfrm>
          <a:effectLst>
            <a:outerShdw blurRad="381000" dist="50800" dir="5400000" algn="ctr" rotWithShape="0">
              <a:schemeClr val="bg2">
                <a:alpha val="50000"/>
              </a:schemeClr>
            </a:outerShdw>
          </a:effectLst>
        </p:spPr>
        <p:txBody>
          <a:bodyPr>
            <a:noAutofit/>
          </a:bodyPr>
          <a:lstStyle/>
          <a:p>
            <a:r>
              <a:rPr lang="en-US" sz="2800" b="1" dirty="0">
                <a:latin typeface="Arial"/>
                <a:cs typeface="Arial"/>
              </a:rPr>
              <a:t>June 9, 2022</a:t>
            </a:r>
          </a:p>
        </p:txBody>
      </p:sp>
      <p:sp>
        <p:nvSpPr>
          <p:cNvPr id="10" name="TextBox 9">
            <a:extLst>
              <a:ext uri="{FF2B5EF4-FFF2-40B4-BE49-F238E27FC236}">
                <a16:creationId xmlns:a16="http://schemas.microsoft.com/office/drawing/2014/main" id="{FE99D0B3-14EA-0DFC-6E54-CA550956617A}"/>
              </a:ext>
            </a:extLst>
          </p:cNvPr>
          <p:cNvSpPr txBox="1"/>
          <p:nvPr/>
        </p:nvSpPr>
        <p:spPr>
          <a:xfrm>
            <a:off x="2517423" y="3186226"/>
            <a:ext cx="6400800" cy="523220"/>
          </a:xfrm>
          <a:prstGeom prst="rect">
            <a:avLst/>
          </a:prstGeom>
          <a:noFill/>
          <a:effectLst>
            <a:outerShdw blurRad="381000" dist="50800" dir="5400000" algn="ctr" rotWithShape="0">
              <a:schemeClr val="bg2">
                <a:alpha val="50000"/>
              </a:schemeClr>
            </a:outerShdw>
          </a:effectLst>
        </p:spPr>
        <p:txBody>
          <a:bodyPr wrap="square" lIns="91440" tIns="45720" rIns="91440" bIns="45720" anchor="t">
            <a:spAutoFit/>
          </a:bodyPr>
          <a:lstStyle/>
          <a:p>
            <a:pPr defTabSz="457189" fontAlgn="base">
              <a:spcBef>
                <a:spcPct val="20000"/>
              </a:spcBef>
              <a:spcAft>
                <a:spcPct val="0"/>
              </a:spcAft>
              <a:defRPr/>
            </a:pPr>
            <a:endParaRPr lang="en-US" sz="2800" b="1" i="1" u="none" strike="noStrike" kern="1200" cap="none" spc="0" normalizeH="0" baseline="0" noProof="0" dirty="0">
              <a:ln>
                <a:noFill/>
              </a:ln>
              <a:solidFill>
                <a:srgbClr val="000000"/>
              </a:solidFill>
              <a:effectLst/>
              <a:uLnTx/>
              <a:uFillTx/>
              <a:latin typeface="Arial" charset="0"/>
              <a:cs typeface="Arial" charset="0"/>
            </a:endParaRPr>
          </a:p>
        </p:txBody>
      </p:sp>
      <p:pic>
        <p:nvPicPr>
          <p:cNvPr id="7" name="Picture 7">
            <a:extLst>
              <a:ext uri="{FF2B5EF4-FFF2-40B4-BE49-F238E27FC236}">
                <a16:creationId xmlns:a16="http://schemas.microsoft.com/office/drawing/2014/main" id="{9ED30736-7CC4-CB6D-1D71-8E92021D6922}"/>
              </a:ext>
            </a:extLst>
          </p:cNvPr>
          <p:cNvPicPr>
            <a:picLocks noGrp="1" noChangeAspect="1"/>
          </p:cNvPicPr>
          <p:nvPr>
            <p:ph type="pic" sz="quarter" idx="10"/>
          </p:nvPr>
        </p:nvPicPr>
        <p:blipFill rotWithShape="1">
          <a:blip r:embed="rId2"/>
          <a:srcRect t="24" b="24"/>
          <a:stretch/>
        </p:blipFill>
        <p:spPr>
          <a:xfrm>
            <a:off x="2936" y="4749800"/>
            <a:ext cx="12186127" cy="2108200"/>
          </a:xfrm>
        </p:spPr>
      </p:pic>
    </p:spTree>
    <p:extLst>
      <p:ext uri="{BB962C8B-B14F-4D97-AF65-F5344CB8AC3E}">
        <p14:creationId xmlns:p14="http://schemas.microsoft.com/office/powerpoint/2010/main" val="252710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7">
            <a:extLst>
              <a:ext uri="{FF2B5EF4-FFF2-40B4-BE49-F238E27FC236}">
                <a16:creationId xmlns:a16="http://schemas.microsoft.com/office/drawing/2014/main" id="{E306D059-3B7E-44A0-8029-167163AAC62E}"/>
              </a:ext>
            </a:extLst>
          </p:cNvPr>
          <p:cNvSpPr>
            <a:spLocks noGrp="1"/>
          </p:cNvSpPr>
          <p:nvPr>
            <p:ph type="title"/>
          </p:nvPr>
        </p:nvSpPr>
        <p:spPr>
          <a:xfrm>
            <a:off x="378760" y="96808"/>
            <a:ext cx="1814268" cy="1186132"/>
          </a:xfrm>
        </p:spPr>
        <p:txBody>
          <a:bodyPr vert="horz" wrap="square" lIns="91440" tIns="45720" rIns="91440" bIns="45720" numCol="1" anchor="ctr" anchorCtr="0" compatLnSpc="1">
            <a:prstTxWarp prst="textNoShape">
              <a:avLst/>
            </a:prstTxWarp>
            <a:normAutofit/>
          </a:bodyPr>
          <a:lstStyle/>
          <a:p>
            <a:r>
              <a:rPr lang="en-US" sz="3200" b="1" kern="1200">
                <a:latin typeface="Arial"/>
                <a:ea typeface="Verdana"/>
                <a:cs typeface="Verdana"/>
              </a:rPr>
              <a:t>CBP</a:t>
            </a:r>
          </a:p>
        </p:txBody>
      </p:sp>
      <p:sp>
        <p:nvSpPr>
          <p:cNvPr id="2" name="TextBox 1">
            <a:extLst>
              <a:ext uri="{FF2B5EF4-FFF2-40B4-BE49-F238E27FC236}">
                <a16:creationId xmlns:a16="http://schemas.microsoft.com/office/drawing/2014/main" id="{D947D763-BD1B-4D95-A0E4-9E30E596E3A4}"/>
              </a:ext>
            </a:extLst>
          </p:cNvPr>
          <p:cNvSpPr txBox="1"/>
          <p:nvPr/>
        </p:nvSpPr>
        <p:spPr bwMode="auto">
          <a:xfrm>
            <a:off x="263741" y="1183706"/>
            <a:ext cx="6041495" cy="430269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Legislative proposal (CBP SPACE Act) expanded from user fee redirection to include limiting scope of ‘Free Space’ agreements</a:t>
            </a:r>
          </a:p>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Outreach to 10 key offices on Capitol Hill</a:t>
            </a:r>
          </a:p>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All have expressed varying degrees of support – need champion to introduce.</a:t>
            </a:r>
          </a:p>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Appropriations – Sen. Murray to push for tougher report language</a:t>
            </a:r>
          </a:p>
        </p:txBody>
      </p:sp>
      <p:pic>
        <p:nvPicPr>
          <p:cNvPr id="4" name="Picture 3">
            <a:extLst>
              <a:ext uri="{FF2B5EF4-FFF2-40B4-BE49-F238E27FC236}">
                <a16:creationId xmlns:a16="http://schemas.microsoft.com/office/drawing/2014/main" id="{C83F9612-A486-6232-743D-A5CF2A28401F}"/>
              </a:ext>
            </a:extLst>
          </p:cNvPr>
          <p:cNvPicPr>
            <a:picLocks noChangeAspect="1"/>
          </p:cNvPicPr>
          <p:nvPr/>
        </p:nvPicPr>
        <p:blipFill>
          <a:blip r:embed="rId2"/>
          <a:stretch>
            <a:fillRect/>
          </a:stretch>
        </p:blipFill>
        <p:spPr>
          <a:xfrm>
            <a:off x="6580763" y="1183706"/>
            <a:ext cx="5372100" cy="3282075"/>
          </a:xfrm>
          <a:prstGeom prst="rect">
            <a:avLst/>
          </a:prstGeom>
          <a:ln w="31750">
            <a:solidFill>
              <a:schemeClr val="accent1"/>
            </a:solidFill>
          </a:ln>
        </p:spPr>
      </p:pic>
    </p:spTree>
    <p:extLst>
      <p:ext uri="{BB962C8B-B14F-4D97-AF65-F5344CB8AC3E}">
        <p14:creationId xmlns:p14="http://schemas.microsoft.com/office/powerpoint/2010/main" val="3215606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7">
            <a:extLst>
              <a:ext uri="{FF2B5EF4-FFF2-40B4-BE49-F238E27FC236}">
                <a16:creationId xmlns:a16="http://schemas.microsoft.com/office/drawing/2014/main" id="{E306D059-3B7E-44A0-8029-167163AAC62E}"/>
              </a:ext>
            </a:extLst>
          </p:cNvPr>
          <p:cNvSpPr>
            <a:spLocks noGrp="1"/>
          </p:cNvSpPr>
          <p:nvPr>
            <p:ph type="title"/>
          </p:nvPr>
        </p:nvSpPr>
        <p:spPr>
          <a:xfrm>
            <a:off x="364383" y="139940"/>
            <a:ext cx="3438909" cy="1186132"/>
          </a:xfrm>
        </p:spPr>
        <p:txBody>
          <a:bodyPr vert="horz" wrap="square" lIns="91440" tIns="45720" rIns="91440" bIns="45720" numCol="1" anchor="ctr" anchorCtr="0" compatLnSpc="1">
            <a:prstTxWarp prst="textNoShape">
              <a:avLst/>
            </a:prstTxWarp>
            <a:normAutofit/>
          </a:bodyPr>
          <a:lstStyle/>
          <a:p>
            <a:r>
              <a:rPr lang="en-US" sz="3200" b="1" kern="1200">
                <a:latin typeface="Arial"/>
                <a:ea typeface="Verdana"/>
                <a:cs typeface="Verdana"/>
              </a:rPr>
              <a:t>Buy American</a:t>
            </a:r>
          </a:p>
        </p:txBody>
      </p:sp>
      <p:sp>
        <p:nvSpPr>
          <p:cNvPr id="2" name="TextBox 1">
            <a:extLst>
              <a:ext uri="{FF2B5EF4-FFF2-40B4-BE49-F238E27FC236}">
                <a16:creationId xmlns:a16="http://schemas.microsoft.com/office/drawing/2014/main" id="{D947D763-BD1B-4D95-A0E4-9E30E596E3A4}"/>
              </a:ext>
            </a:extLst>
          </p:cNvPr>
          <p:cNvSpPr txBox="1"/>
          <p:nvPr/>
        </p:nvSpPr>
        <p:spPr bwMode="auto">
          <a:xfrm>
            <a:off x="364383" y="1313102"/>
            <a:ext cx="6454706" cy="417329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Waiver issued for construction materials (wood, glass, metals other than iron/steel)</a:t>
            </a:r>
          </a:p>
          <a:p>
            <a:pPr marL="742950" lvl="1"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180-day waiver period starting 5/14/22</a:t>
            </a:r>
          </a:p>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AAPA submitted supportive comments but explained the need for further waivers</a:t>
            </a:r>
          </a:p>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Currently drafting an industry-wide waiver for iron, steel, and manufactured products</a:t>
            </a:r>
          </a:p>
          <a:p>
            <a:pPr marL="742950" lvl="1"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Filing will lay out legal and business case</a:t>
            </a:r>
          </a:p>
          <a:p>
            <a:pPr marL="742950" lvl="1"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To be sent to DOT, White House, other stakeholders</a:t>
            </a:r>
          </a:p>
        </p:txBody>
      </p:sp>
      <p:pic>
        <p:nvPicPr>
          <p:cNvPr id="6" name="Picture 5">
            <a:extLst>
              <a:ext uri="{FF2B5EF4-FFF2-40B4-BE49-F238E27FC236}">
                <a16:creationId xmlns:a16="http://schemas.microsoft.com/office/drawing/2014/main" id="{FBE8E3AE-E12D-78FF-268F-6BA4FE38B0FA}"/>
              </a:ext>
            </a:extLst>
          </p:cNvPr>
          <p:cNvPicPr>
            <a:picLocks noChangeAspect="1"/>
          </p:cNvPicPr>
          <p:nvPr/>
        </p:nvPicPr>
        <p:blipFill rotWithShape="1">
          <a:blip r:embed="rId2"/>
          <a:srcRect l="2155" t="12414" r="1412"/>
          <a:stretch/>
        </p:blipFill>
        <p:spPr>
          <a:xfrm>
            <a:off x="6946183" y="1773544"/>
            <a:ext cx="5084687" cy="2887516"/>
          </a:xfrm>
          <a:prstGeom prst="rect">
            <a:avLst/>
          </a:prstGeom>
          <a:ln w="25400">
            <a:solidFill>
              <a:schemeClr val="accent1"/>
            </a:solidFill>
          </a:ln>
        </p:spPr>
      </p:pic>
    </p:spTree>
    <p:extLst>
      <p:ext uri="{BB962C8B-B14F-4D97-AF65-F5344CB8AC3E}">
        <p14:creationId xmlns:p14="http://schemas.microsoft.com/office/powerpoint/2010/main" val="255214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7">
            <a:extLst>
              <a:ext uri="{FF2B5EF4-FFF2-40B4-BE49-F238E27FC236}">
                <a16:creationId xmlns:a16="http://schemas.microsoft.com/office/drawing/2014/main" id="{E306D059-3B7E-44A0-8029-167163AAC62E}"/>
              </a:ext>
            </a:extLst>
          </p:cNvPr>
          <p:cNvSpPr>
            <a:spLocks noGrp="1"/>
          </p:cNvSpPr>
          <p:nvPr>
            <p:ph type="title"/>
          </p:nvPr>
        </p:nvSpPr>
        <p:spPr>
          <a:xfrm>
            <a:off x="335628" y="139940"/>
            <a:ext cx="4330306" cy="1186132"/>
          </a:xfrm>
        </p:spPr>
        <p:txBody>
          <a:bodyPr vert="horz" wrap="square" lIns="91440" tIns="45720" rIns="91440" bIns="45720" numCol="1" anchor="ctr" anchorCtr="0" compatLnSpc="1">
            <a:prstTxWarp prst="textNoShape">
              <a:avLst/>
            </a:prstTxWarp>
            <a:normAutofit/>
          </a:bodyPr>
          <a:lstStyle/>
          <a:p>
            <a:r>
              <a:rPr lang="en-US" sz="3200" b="1" kern="1200">
                <a:latin typeface="Arial"/>
                <a:ea typeface="Verdana"/>
                <a:cs typeface="Verdana"/>
              </a:rPr>
              <a:t>Port Equipment</a:t>
            </a:r>
          </a:p>
        </p:txBody>
      </p:sp>
      <p:sp>
        <p:nvSpPr>
          <p:cNvPr id="2" name="TextBox 1">
            <a:extLst>
              <a:ext uri="{FF2B5EF4-FFF2-40B4-BE49-F238E27FC236}">
                <a16:creationId xmlns:a16="http://schemas.microsoft.com/office/drawing/2014/main" id="{D947D763-BD1B-4D95-A0E4-9E30E596E3A4}"/>
              </a:ext>
            </a:extLst>
          </p:cNvPr>
          <p:cNvSpPr txBox="1"/>
          <p:nvPr/>
        </p:nvSpPr>
        <p:spPr bwMode="auto">
          <a:xfrm>
            <a:off x="378760" y="1269970"/>
            <a:ext cx="7493031" cy="39576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RFP published 5/31 for consultant to conduct MARAD-funded comprehensive survey of port equipment needs</a:t>
            </a:r>
          </a:p>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Results will be used to develop “order book” designed to entice U.S. manufacturers</a:t>
            </a:r>
          </a:p>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Consultant will also explore options for pooled procurement of equipment</a:t>
            </a:r>
          </a:p>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Outreach to manufacturing groups: Hollings Manufacturing Extension Partnership, Shipbuilders Council of America, Marine Manufacturers Association</a:t>
            </a:r>
          </a:p>
        </p:txBody>
      </p:sp>
      <p:pic>
        <p:nvPicPr>
          <p:cNvPr id="6" name="Picture 5">
            <a:extLst>
              <a:ext uri="{FF2B5EF4-FFF2-40B4-BE49-F238E27FC236}">
                <a16:creationId xmlns:a16="http://schemas.microsoft.com/office/drawing/2014/main" id="{539ED5FF-2305-7FF5-E2FD-95B219C4A47C}"/>
              </a:ext>
            </a:extLst>
          </p:cNvPr>
          <p:cNvPicPr>
            <a:picLocks noChangeAspect="1"/>
          </p:cNvPicPr>
          <p:nvPr/>
        </p:nvPicPr>
        <p:blipFill>
          <a:blip r:embed="rId2"/>
          <a:stretch>
            <a:fillRect/>
          </a:stretch>
        </p:blipFill>
        <p:spPr>
          <a:xfrm>
            <a:off x="8110403" y="299745"/>
            <a:ext cx="3816554" cy="4930335"/>
          </a:xfrm>
          <a:prstGeom prst="rect">
            <a:avLst/>
          </a:prstGeom>
        </p:spPr>
      </p:pic>
    </p:spTree>
    <p:extLst>
      <p:ext uri="{BB962C8B-B14F-4D97-AF65-F5344CB8AC3E}">
        <p14:creationId xmlns:p14="http://schemas.microsoft.com/office/powerpoint/2010/main" val="12901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FD2DE0F4-FDDB-1D85-1436-DF8568780261}"/>
              </a:ext>
            </a:extLst>
          </p:cNvPr>
          <p:cNvPicPr>
            <a:picLocks noChangeAspect="1"/>
          </p:cNvPicPr>
          <p:nvPr/>
        </p:nvPicPr>
        <p:blipFill rotWithShape="1">
          <a:blip r:embed="rId2"/>
          <a:srcRect l="39276" r="22370" b="-5"/>
          <a:stretch/>
        </p:blipFill>
        <p:spPr>
          <a:xfrm>
            <a:off x="8507562" y="2"/>
            <a:ext cx="3684438" cy="5669599"/>
          </a:xfrm>
          <a:prstGeom prst="rect">
            <a:avLst/>
          </a:prstGeom>
          <a:noFill/>
        </p:spPr>
      </p:pic>
      <p:sp>
        <p:nvSpPr>
          <p:cNvPr id="5" name="Title 17">
            <a:extLst>
              <a:ext uri="{FF2B5EF4-FFF2-40B4-BE49-F238E27FC236}">
                <a16:creationId xmlns:a16="http://schemas.microsoft.com/office/drawing/2014/main" id="{E306D059-3B7E-44A0-8029-167163AAC62E}"/>
              </a:ext>
            </a:extLst>
          </p:cNvPr>
          <p:cNvSpPr>
            <a:spLocks noGrp="1"/>
          </p:cNvSpPr>
          <p:nvPr>
            <p:ph type="title"/>
          </p:nvPr>
        </p:nvSpPr>
        <p:spPr>
          <a:xfrm>
            <a:off x="378760" y="355600"/>
            <a:ext cx="8054041" cy="1143000"/>
          </a:xfrm>
        </p:spPr>
        <p:txBody>
          <a:bodyPr vert="horz" wrap="square" lIns="91440" tIns="45720" rIns="91440" bIns="45720" numCol="1" anchor="ctr" anchorCtr="0" compatLnSpc="1">
            <a:prstTxWarp prst="textNoShape">
              <a:avLst/>
            </a:prstTxWarp>
            <a:normAutofit/>
          </a:bodyPr>
          <a:lstStyle/>
          <a:p>
            <a:r>
              <a:rPr lang="en-US" sz="3200" b="1" kern="1200">
                <a:latin typeface="Arial"/>
                <a:ea typeface="Verdana"/>
                <a:cs typeface="Verdana"/>
              </a:rPr>
              <a:t>U.S. Competition Legislation</a:t>
            </a:r>
          </a:p>
        </p:txBody>
      </p:sp>
      <p:sp>
        <p:nvSpPr>
          <p:cNvPr id="2" name="TextBox 1">
            <a:extLst>
              <a:ext uri="{FF2B5EF4-FFF2-40B4-BE49-F238E27FC236}">
                <a16:creationId xmlns:a16="http://schemas.microsoft.com/office/drawing/2014/main" id="{D947D763-BD1B-4D95-A0E4-9E30E596E3A4}"/>
              </a:ext>
            </a:extLst>
          </p:cNvPr>
          <p:cNvSpPr txBox="1"/>
          <p:nvPr/>
        </p:nvSpPr>
        <p:spPr bwMode="auto">
          <a:xfrm>
            <a:off x="378760" y="1500008"/>
            <a:ext cx="7765840" cy="398639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Bills designed to boost U.S. competitiveness with China</a:t>
            </a:r>
          </a:p>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AAPA sent letter of support for port-friendly provisions</a:t>
            </a:r>
          </a:p>
          <a:p>
            <a:pPr marL="742950" lvl="1"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Manufacturing Extension Partnership</a:t>
            </a:r>
          </a:p>
          <a:p>
            <a:pPr marL="742950" lvl="1"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Maritime apprenticeship program</a:t>
            </a:r>
          </a:p>
          <a:p>
            <a:pPr marL="742950" lvl="1"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Lowering trade barriers</a:t>
            </a:r>
          </a:p>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Blocked amendment to ban Chinese port cranes</a:t>
            </a:r>
          </a:p>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Bills are currently being negotiated by Conference Committee</a:t>
            </a:r>
          </a:p>
        </p:txBody>
      </p:sp>
    </p:spTree>
    <p:extLst>
      <p:ext uri="{BB962C8B-B14F-4D97-AF65-F5344CB8AC3E}">
        <p14:creationId xmlns:p14="http://schemas.microsoft.com/office/powerpoint/2010/main" val="4141900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7">
            <a:extLst>
              <a:ext uri="{FF2B5EF4-FFF2-40B4-BE49-F238E27FC236}">
                <a16:creationId xmlns:a16="http://schemas.microsoft.com/office/drawing/2014/main" id="{E306D059-3B7E-44A0-8029-167163AAC62E}"/>
              </a:ext>
            </a:extLst>
          </p:cNvPr>
          <p:cNvSpPr>
            <a:spLocks noGrp="1"/>
          </p:cNvSpPr>
          <p:nvPr>
            <p:ph type="title"/>
          </p:nvPr>
        </p:nvSpPr>
        <p:spPr>
          <a:xfrm>
            <a:off x="263740" y="96807"/>
            <a:ext cx="3539551" cy="1143000"/>
          </a:xfrm>
        </p:spPr>
        <p:txBody>
          <a:bodyPr vert="horz" wrap="square" lIns="91440" tIns="45720" rIns="91440" bIns="45720" numCol="1" anchor="ctr" anchorCtr="0" compatLnSpc="1">
            <a:prstTxWarp prst="textNoShape">
              <a:avLst/>
            </a:prstTxWarp>
            <a:normAutofit/>
          </a:bodyPr>
          <a:lstStyle/>
          <a:p>
            <a:r>
              <a:rPr lang="en-US" sz="3200" b="1" kern="1200">
                <a:latin typeface="Arial"/>
                <a:ea typeface="Verdana"/>
                <a:cs typeface="Verdana"/>
              </a:rPr>
              <a:t>WRDA 2022</a:t>
            </a:r>
          </a:p>
        </p:txBody>
      </p:sp>
      <p:sp>
        <p:nvSpPr>
          <p:cNvPr id="2" name="TextBox 1">
            <a:extLst>
              <a:ext uri="{FF2B5EF4-FFF2-40B4-BE49-F238E27FC236}">
                <a16:creationId xmlns:a16="http://schemas.microsoft.com/office/drawing/2014/main" id="{D947D763-BD1B-4D95-A0E4-9E30E596E3A4}"/>
              </a:ext>
            </a:extLst>
          </p:cNvPr>
          <p:cNvSpPr txBox="1"/>
          <p:nvPr/>
        </p:nvSpPr>
        <p:spPr bwMode="auto">
          <a:xfrm>
            <a:off x="256552" y="1083064"/>
            <a:ext cx="8118085" cy="444646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House passed H.R. 7776 on June 8.</a:t>
            </a:r>
          </a:p>
          <a:p>
            <a:pPr marL="285750" indent="-285750" defTabSz="457189">
              <a:spcBef>
                <a:spcPct val="20000"/>
              </a:spcBef>
              <a:spcAft>
                <a:spcPct val="0"/>
              </a:spcAft>
              <a:buFont typeface="Arial"/>
              <a:buChar char="•"/>
            </a:pPr>
            <a:r>
              <a:rPr lang="en-US" sz="2400">
                <a:solidFill>
                  <a:schemeClr val="accent6">
                    <a:lumMod val="50000"/>
                  </a:schemeClr>
                </a:solidFill>
                <a:latin typeface="Arial"/>
                <a:cs typeface="Arial"/>
              </a:rPr>
              <a:t>Senate EPW Committee unanimously approved their version, S. 4137 on May 4. Full Senate consideration anticipated before August recess.</a:t>
            </a:r>
            <a:endParaRPr lang="en-US" sz="2400">
              <a:solidFill>
                <a:schemeClr val="accent6">
                  <a:lumMod val="50000"/>
                </a:schemeClr>
              </a:solidFill>
              <a:latin typeface="Arial" charset="0"/>
              <a:cs typeface="Arial" charset="0"/>
            </a:endParaRPr>
          </a:p>
          <a:p>
            <a:pPr defTabSz="457189">
              <a:spcBef>
                <a:spcPct val="20000"/>
              </a:spcBef>
              <a:spcAft>
                <a:spcPct val="0"/>
              </a:spcAft>
            </a:pPr>
            <a:r>
              <a:rPr lang="en-US" sz="2400" b="1">
                <a:solidFill>
                  <a:schemeClr val="accent6">
                    <a:lumMod val="50000"/>
                  </a:schemeClr>
                </a:solidFill>
                <a:latin typeface="Arial"/>
                <a:cs typeface="Arial"/>
              </a:rPr>
              <a:t>Key provisions:</a:t>
            </a:r>
            <a:endParaRPr lang="en-US" sz="2400" b="1">
              <a:solidFill>
                <a:schemeClr val="accent6">
                  <a:lumMod val="50000"/>
                </a:schemeClr>
              </a:solidFill>
              <a:latin typeface="Arial" charset="0"/>
              <a:cs typeface="Arial" charset="0"/>
            </a:endParaRPr>
          </a:p>
          <a:p>
            <a:pPr marL="285750" indent="-285750" defTabSz="457189">
              <a:spcBef>
                <a:spcPct val="20000"/>
              </a:spcBef>
              <a:spcAft>
                <a:spcPct val="0"/>
              </a:spcAft>
              <a:buFont typeface="Arial"/>
              <a:buChar char="•"/>
            </a:pPr>
            <a:r>
              <a:rPr lang="en-US" sz="2400">
                <a:solidFill>
                  <a:schemeClr val="accent6">
                    <a:lumMod val="50000"/>
                  </a:schemeClr>
                </a:solidFill>
                <a:latin typeface="Arial"/>
                <a:cs typeface="Arial"/>
              </a:rPr>
              <a:t>H.R. 7776: Directs Corps to include current sea and weather conditions to coastal structure maintenance work</a:t>
            </a:r>
          </a:p>
          <a:p>
            <a:pPr marL="285750" indent="-285750" defTabSz="457189">
              <a:spcBef>
                <a:spcPct val="20000"/>
              </a:spcBef>
              <a:spcAft>
                <a:spcPct val="0"/>
              </a:spcAft>
              <a:buFont typeface="Arial"/>
              <a:buChar char="•"/>
            </a:pPr>
            <a:r>
              <a:rPr lang="en-US" sz="2400">
                <a:solidFill>
                  <a:schemeClr val="accent6">
                    <a:lumMod val="50000"/>
                  </a:schemeClr>
                </a:solidFill>
                <a:latin typeface="Arial"/>
                <a:cs typeface="Arial"/>
              </a:rPr>
              <a:t>S. 4137: Directs Corps to not stop project construction while pursuing a Post-Authorization Change Request</a:t>
            </a:r>
            <a:endParaRPr lang="en-US" sz="2400">
              <a:solidFill>
                <a:schemeClr val="accent6">
                  <a:lumMod val="50000"/>
                </a:schemeClr>
              </a:solidFill>
              <a:latin typeface="Arial" charset="0"/>
              <a:cs typeface="Arial" charset="0"/>
            </a:endParaRPr>
          </a:p>
          <a:p>
            <a:pPr marL="285750" indent="-285750" defTabSz="457189">
              <a:spcBef>
                <a:spcPct val="20000"/>
              </a:spcBef>
              <a:spcAft>
                <a:spcPct val="0"/>
              </a:spcAft>
              <a:buFont typeface="Arial"/>
              <a:buChar char="•"/>
            </a:pPr>
            <a:endParaRPr lang="en-US" sz="2400">
              <a:solidFill>
                <a:schemeClr val="tx1">
                  <a:lumMod val="75000"/>
                  <a:lumOff val="25000"/>
                </a:schemeClr>
              </a:solidFill>
              <a:latin typeface="Arial" charset="0"/>
              <a:cs typeface="Arial" charset="0"/>
            </a:endParaRPr>
          </a:p>
        </p:txBody>
      </p:sp>
      <p:pic>
        <p:nvPicPr>
          <p:cNvPr id="4" name="Picture 5" descr="A picture containing indoor, wheel, arranged&#10;&#10;Description automatically generated">
            <a:extLst>
              <a:ext uri="{FF2B5EF4-FFF2-40B4-BE49-F238E27FC236}">
                <a16:creationId xmlns:a16="http://schemas.microsoft.com/office/drawing/2014/main" id="{142F5CAB-BB8E-D23C-1EDE-FDED66E323CD}"/>
              </a:ext>
            </a:extLst>
          </p:cNvPr>
          <p:cNvPicPr>
            <a:picLocks noChangeAspect="1"/>
          </p:cNvPicPr>
          <p:nvPr/>
        </p:nvPicPr>
        <p:blipFill>
          <a:blip r:embed="rId2"/>
          <a:stretch>
            <a:fillRect/>
          </a:stretch>
        </p:blipFill>
        <p:spPr>
          <a:xfrm>
            <a:off x="8788158" y="4766543"/>
            <a:ext cx="3328360" cy="976763"/>
          </a:xfrm>
          <a:prstGeom prst="rect">
            <a:avLst/>
          </a:prstGeom>
        </p:spPr>
      </p:pic>
      <p:pic>
        <p:nvPicPr>
          <p:cNvPr id="6" name="Picture 6" descr="Text, letter&#10;&#10;Description automatically generated">
            <a:extLst>
              <a:ext uri="{FF2B5EF4-FFF2-40B4-BE49-F238E27FC236}">
                <a16:creationId xmlns:a16="http://schemas.microsoft.com/office/drawing/2014/main" id="{AE5EB9E7-9F29-14CF-39AA-010E393DBB7D}"/>
              </a:ext>
            </a:extLst>
          </p:cNvPr>
          <p:cNvPicPr>
            <a:picLocks noChangeAspect="1"/>
          </p:cNvPicPr>
          <p:nvPr/>
        </p:nvPicPr>
        <p:blipFill>
          <a:blip r:embed="rId3"/>
          <a:stretch>
            <a:fillRect/>
          </a:stretch>
        </p:blipFill>
        <p:spPr>
          <a:xfrm>
            <a:off x="8778817" y="3954"/>
            <a:ext cx="3418935" cy="4434695"/>
          </a:xfrm>
          <a:prstGeom prst="rect">
            <a:avLst/>
          </a:prstGeom>
        </p:spPr>
      </p:pic>
    </p:spTree>
    <p:extLst>
      <p:ext uri="{BB962C8B-B14F-4D97-AF65-F5344CB8AC3E}">
        <p14:creationId xmlns:p14="http://schemas.microsoft.com/office/powerpoint/2010/main" val="168071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7">
            <a:extLst>
              <a:ext uri="{FF2B5EF4-FFF2-40B4-BE49-F238E27FC236}">
                <a16:creationId xmlns:a16="http://schemas.microsoft.com/office/drawing/2014/main" id="{E306D059-3B7E-44A0-8029-167163AAC62E}"/>
              </a:ext>
            </a:extLst>
          </p:cNvPr>
          <p:cNvSpPr>
            <a:spLocks noGrp="1"/>
          </p:cNvSpPr>
          <p:nvPr>
            <p:ph type="title"/>
          </p:nvPr>
        </p:nvSpPr>
        <p:spPr>
          <a:xfrm>
            <a:off x="3142781" y="2347067"/>
            <a:ext cx="5917917" cy="784568"/>
          </a:xfrm>
          <a:noFill/>
        </p:spPr>
        <p:txBody>
          <a:bodyPr wrap="square" anchor="ctr">
            <a:noAutofit/>
          </a:bodyPr>
          <a:lstStyle/>
          <a:p>
            <a:pPr algn="l"/>
            <a:r>
              <a:rPr lang="en-US" sz="7200">
                <a:latin typeface="Rubik"/>
                <a:ea typeface="Verdana"/>
              </a:rPr>
              <a:t>Thank you!</a:t>
            </a:r>
          </a:p>
        </p:txBody>
      </p:sp>
    </p:spTree>
    <p:extLst>
      <p:ext uri="{BB962C8B-B14F-4D97-AF65-F5344CB8AC3E}">
        <p14:creationId xmlns:p14="http://schemas.microsoft.com/office/powerpoint/2010/main" val="318504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BEAEF10-C277-4E6F-A0ED-DCAB3ABB8D19}"/>
              </a:ext>
            </a:extLst>
          </p:cNvPr>
          <p:cNvSpPr>
            <a:spLocks noGrp="1"/>
          </p:cNvSpPr>
          <p:nvPr>
            <p:ph type="title"/>
          </p:nvPr>
        </p:nvSpPr>
        <p:spPr>
          <a:xfrm>
            <a:off x="3257427" y="4610039"/>
            <a:ext cx="3425596" cy="1143000"/>
          </a:xfrm>
        </p:spPr>
        <p:txBody>
          <a:bodyPr wrap="square" anchor="ctr">
            <a:normAutofit/>
          </a:bodyPr>
          <a:lstStyle>
            <a:defPPr>
              <a:defRPr lang="en-US"/>
            </a:defPPr>
            <a:lvl1pPr algn="l" defTabSz="457189" rtl="0" eaLnBrk="0" fontAlgn="base" hangingPunct="0">
              <a:spcBef>
                <a:spcPct val="0"/>
              </a:spcBef>
              <a:spcAft>
                <a:spcPct val="0"/>
              </a:spcAft>
              <a:defRPr kern="1200">
                <a:solidFill>
                  <a:schemeClr val="tx1"/>
                </a:solidFill>
                <a:latin typeface="Arial" pitchFamily="34" charset="0"/>
                <a:ea typeface="+mn-ea"/>
                <a:cs typeface="+mn-cs"/>
              </a:defRPr>
            </a:lvl1pPr>
            <a:lvl2pPr marL="457189" algn="l" defTabSz="457189" rtl="0" eaLnBrk="0" fontAlgn="base" hangingPunct="0">
              <a:spcBef>
                <a:spcPct val="0"/>
              </a:spcBef>
              <a:spcAft>
                <a:spcPct val="0"/>
              </a:spcAft>
              <a:defRPr kern="1200">
                <a:solidFill>
                  <a:schemeClr val="tx1"/>
                </a:solidFill>
                <a:latin typeface="Arial" pitchFamily="34" charset="0"/>
                <a:ea typeface="+mn-ea"/>
                <a:cs typeface="+mn-cs"/>
              </a:defRPr>
            </a:lvl2pPr>
            <a:lvl3pPr marL="914377" algn="l" defTabSz="457189" rtl="0" eaLnBrk="0" fontAlgn="base" hangingPunct="0">
              <a:spcBef>
                <a:spcPct val="0"/>
              </a:spcBef>
              <a:spcAft>
                <a:spcPct val="0"/>
              </a:spcAft>
              <a:defRPr kern="1200">
                <a:solidFill>
                  <a:schemeClr val="tx1"/>
                </a:solidFill>
                <a:latin typeface="Arial" pitchFamily="34" charset="0"/>
                <a:ea typeface="+mn-ea"/>
                <a:cs typeface="+mn-cs"/>
              </a:defRPr>
            </a:lvl3pPr>
            <a:lvl4pPr marL="1371566" algn="l" defTabSz="457189" rtl="0" eaLnBrk="0" fontAlgn="base" hangingPunct="0">
              <a:spcBef>
                <a:spcPct val="0"/>
              </a:spcBef>
              <a:spcAft>
                <a:spcPct val="0"/>
              </a:spcAft>
              <a:defRPr kern="1200">
                <a:solidFill>
                  <a:schemeClr val="tx1"/>
                </a:solidFill>
                <a:latin typeface="Arial" pitchFamily="34" charset="0"/>
                <a:ea typeface="+mn-ea"/>
                <a:cs typeface="+mn-cs"/>
              </a:defRPr>
            </a:lvl4pPr>
            <a:lvl5pPr marL="1828754" algn="l" defTabSz="457189" rtl="0" eaLnBrk="0" fontAlgn="base" hangingPunct="0">
              <a:spcBef>
                <a:spcPct val="0"/>
              </a:spcBef>
              <a:spcAft>
                <a:spcPct val="0"/>
              </a:spcAft>
              <a:defRPr kern="1200">
                <a:solidFill>
                  <a:schemeClr val="tx1"/>
                </a:solidFill>
                <a:latin typeface="Arial" pitchFamily="34" charset="0"/>
                <a:ea typeface="+mn-ea"/>
                <a:cs typeface="+mn-cs"/>
              </a:defRPr>
            </a:lvl5pPr>
            <a:lvl6pPr marL="2285943" algn="l" defTabSz="914377" rtl="0" eaLnBrk="1" latinLnBrk="0" hangingPunct="1">
              <a:defRPr kern="1200">
                <a:solidFill>
                  <a:schemeClr val="tx1"/>
                </a:solidFill>
                <a:latin typeface="Arial" pitchFamily="34" charset="0"/>
                <a:ea typeface="+mn-ea"/>
                <a:cs typeface="+mn-cs"/>
              </a:defRPr>
            </a:lvl6pPr>
            <a:lvl7pPr marL="2743131" algn="l" defTabSz="914377" rtl="0" eaLnBrk="1" latinLnBrk="0" hangingPunct="1">
              <a:defRPr kern="1200">
                <a:solidFill>
                  <a:schemeClr val="tx1"/>
                </a:solidFill>
                <a:latin typeface="Arial" pitchFamily="34" charset="0"/>
                <a:ea typeface="+mn-ea"/>
                <a:cs typeface="+mn-cs"/>
              </a:defRPr>
            </a:lvl7pPr>
            <a:lvl8pPr marL="3200320" algn="l" defTabSz="914377" rtl="0" eaLnBrk="1" latinLnBrk="0" hangingPunct="1">
              <a:defRPr kern="1200">
                <a:solidFill>
                  <a:schemeClr val="tx1"/>
                </a:solidFill>
                <a:latin typeface="Arial" pitchFamily="34" charset="0"/>
                <a:ea typeface="+mn-ea"/>
                <a:cs typeface="+mn-cs"/>
              </a:defRPr>
            </a:lvl8pPr>
            <a:lvl9pPr marL="3657509" algn="l" defTabSz="914377" rtl="0" eaLnBrk="1" latinLnBrk="0" hangingPunct="1">
              <a:defRPr kern="1200">
                <a:solidFill>
                  <a:schemeClr val="tx1"/>
                </a:solidFill>
                <a:latin typeface="Arial" pitchFamily="34" charset="0"/>
                <a:ea typeface="+mn-ea"/>
                <a:cs typeface="+mn-cs"/>
              </a:defRPr>
            </a:lvl9pPr>
          </a:lstStyle>
          <a:p>
            <a:r>
              <a:rPr lang="en-US" sz="6000">
                <a:solidFill>
                  <a:schemeClr val="bg2">
                    <a:lumMod val="50000"/>
                  </a:schemeClr>
                </a:solidFill>
                <a:effectLst>
                  <a:reflection blurRad="6350" stA="60000" endA="900" endPos="58000" dir="5400000" sy="-100000" algn="bl" rotWithShape="0"/>
                </a:effectLst>
                <a:latin typeface="Rubik"/>
                <a:ea typeface="Verdana"/>
              </a:rPr>
              <a:t>Agenda</a:t>
            </a:r>
            <a:endParaRPr lang="en-US" sz="6000">
              <a:solidFill>
                <a:schemeClr val="bg2">
                  <a:lumMod val="50000"/>
                </a:schemeClr>
              </a:solidFill>
              <a:effectLst>
                <a:reflection blurRad="6350" stA="60000" endA="900" endPos="58000" dir="5400000" sy="-100000" algn="bl" rotWithShape="0"/>
              </a:effectLst>
              <a:latin typeface="Rubik"/>
            </a:endParaRPr>
          </a:p>
        </p:txBody>
      </p:sp>
      <p:sp>
        <p:nvSpPr>
          <p:cNvPr id="16" name="Content Placeholder 2">
            <a:extLst>
              <a:ext uri="{FF2B5EF4-FFF2-40B4-BE49-F238E27FC236}">
                <a16:creationId xmlns:a16="http://schemas.microsoft.com/office/drawing/2014/main" id="{32B76BB8-43B4-4A6B-928E-F5C9948DB18A}"/>
              </a:ext>
            </a:extLst>
          </p:cNvPr>
          <p:cNvSpPr>
            <a:spLocks noGrp="1"/>
          </p:cNvSpPr>
          <p:nvPr>
            <p:ph idx="1"/>
          </p:nvPr>
        </p:nvSpPr>
        <p:spPr>
          <a:xfrm>
            <a:off x="3854548" y="56990"/>
            <a:ext cx="8337452" cy="4895255"/>
          </a:xfrm>
          <a:effectLst>
            <a:outerShdw blurRad="50800" dist="50800" dir="5400000" algn="ctr" rotWithShape="0">
              <a:schemeClr val="bg2"/>
            </a:outerShdw>
          </a:effectLst>
        </p:spPr>
        <p:txBody>
          <a:bodyPr wrap="square" anchor="t">
            <a:noAutofit/>
          </a:bodyPr>
          <a:lstStyle>
            <a:defPPr>
              <a:defRPr lang="en-US"/>
            </a:defPPr>
            <a:lvl1pPr algn="l" defTabSz="457189" rtl="0" eaLnBrk="0" fontAlgn="base" hangingPunct="0">
              <a:spcBef>
                <a:spcPct val="0"/>
              </a:spcBef>
              <a:spcAft>
                <a:spcPct val="0"/>
              </a:spcAft>
              <a:defRPr kern="1200">
                <a:solidFill>
                  <a:schemeClr val="tx1"/>
                </a:solidFill>
                <a:latin typeface="Arial" pitchFamily="34" charset="0"/>
                <a:ea typeface="+mn-ea"/>
                <a:cs typeface="+mn-cs"/>
              </a:defRPr>
            </a:lvl1pPr>
            <a:lvl2pPr marL="457189" algn="l" defTabSz="457189" rtl="0" eaLnBrk="0" fontAlgn="base" hangingPunct="0">
              <a:spcBef>
                <a:spcPct val="0"/>
              </a:spcBef>
              <a:spcAft>
                <a:spcPct val="0"/>
              </a:spcAft>
              <a:defRPr kern="1200">
                <a:solidFill>
                  <a:schemeClr val="tx1"/>
                </a:solidFill>
                <a:latin typeface="Arial" pitchFamily="34" charset="0"/>
                <a:ea typeface="+mn-ea"/>
                <a:cs typeface="+mn-cs"/>
              </a:defRPr>
            </a:lvl2pPr>
            <a:lvl3pPr marL="914377" algn="l" defTabSz="457189" rtl="0" eaLnBrk="0" fontAlgn="base" hangingPunct="0">
              <a:spcBef>
                <a:spcPct val="0"/>
              </a:spcBef>
              <a:spcAft>
                <a:spcPct val="0"/>
              </a:spcAft>
              <a:defRPr kern="1200">
                <a:solidFill>
                  <a:schemeClr val="tx1"/>
                </a:solidFill>
                <a:latin typeface="Arial" pitchFamily="34" charset="0"/>
                <a:ea typeface="+mn-ea"/>
                <a:cs typeface="+mn-cs"/>
              </a:defRPr>
            </a:lvl3pPr>
            <a:lvl4pPr marL="1371566" algn="l" defTabSz="457189" rtl="0" eaLnBrk="0" fontAlgn="base" hangingPunct="0">
              <a:spcBef>
                <a:spcPct val="0"/>
              </a:spcBef>
              <a:spcAft>
                <a:spcPct val="0"/>
              </a:spcAft>
              <a:defRPr kern="1200">
                <a:solidFill>
                  <a:schemeClr val="tx1"/>
                </a:solidFill>
                <a:latin typeface="Arial" pitchFamily="34" charset="0"/>
                <a:ea typeface="+mn-ea"/>
                <a:cs typeface="+mn-cs"/>
              </a:defRPr>
            </a:lvl4pPr>
            <a:lvl5pPr marL="1828754" algn="l" defTabSz="457189" rtl="0" eaLnBrk="0" fontAlgn="base" hangingPunct="0">
              <a:spcBef>
                <a:spcPct val="0"/>
              </a:spcBef>
              <a:spcAft>
                <a:spcPct val="0"/>
              </a:spcAft>
              <a:defRPr kern="1200">
                <a:solidFill>
                  <a:schemeClr val="tx1"/>
                </a:solidFill>
                <a:latin typeface="Arial" pitchFamily="34" charset="0"/>
                <a:ea typeface="+mn-ea"/>
                <a:cs typeface="+mn-cs"/>
              </a:defRPr>
            </a:lvl5pPr>
            <a:lvl6pPr marL="2285943" algn="l" defTabSz="914377" rtl="0" eaLnBrk="1" latinLnBrk="0" hangingPunct="1">
              <a:defRPr kern="1200">
                <a:solidFill>
                  <a:schemeClr val="tx1"/>
                </a:solidFill>
                <a:latin typeface="Arial" pitchFamily="34" charset="0"/>
                <a:ea typeface="+mn-ea"/>
                <a:cs typeface="+mn-cs"/>
              </a:defRPr>
            </a:lvl6pPr>
            <a:lvl7pPr marL="2743131" algn="l" defTabSz="914377" rtl="0" eaLnBrk="1" latinLnBrk="0" hangingPunct="1">
              <a:defRPr kern="1200">
                <a:solidFill>
                  <a:schemeClr val="tx1"/>
                </a:solidFill>
                <a:latin typeface="Arial" pitchFamily="34" charset="0"/>
                <a:ea typeface="+mn-ea"/>
                <a:cs typeface="+mn-cs"/>
              </a:defRPr>
            </a:lvl7pPr>
            <a:lvl8pPr marL="3200320" algn="l" defTabSz="914377" rtl="0" eaLnBrk="1" latinLnBrk="0" hangingPunct="1">
              <a:defRPr kern="1200">
                <a:solidFill>
                  <a:schemeClr val="tx1"/>
                </a:solidFill>
                <a:latin typeface="Arial" pitchFamily="34" charset="0"/>
                <a:ea typeface="+mn-ea"/>
                <a:cs typeface="+mn-cs"/>
              </a:defRPr>
            </a:lvl8pPr>
            <a:lvl9pPr marL="3657509" algn="l" defTabSz="914377" rtl="0" eaLnBrk="1" latinLnBrk="0" hangingPunct="1">
              <a:defRPr kern="1200">
                <a:solidFill>
                  <a:schemeClr val="tx1"/>
                </a:solidFill>
                <a:latin typeface="Arial" pitchFamily="34" charset="0"/>
                <a:ea typeface="+mn-ea"/>
                <a:cs typeface="+mn-cs"/>
              </a:defRPr>
            </a:lvl9pPr>
          </a:lstStyle>
          <a:p>
            <a:r>
              <a:rPr lang="en-US" sz="2500" dirty="0">
                <a:solidFill>
                  <a:schemeClr val="accent6">
                    <a:lumMod val="50000"/>
                  </a:schemeClr>
                </a:solidFill>
                <a:latin typeface="Arial"/>
                <a:cs typeface="Arial"/>
              </a:rPr>
              <a:t>Scorecard</a:t>
            </a:r>
          </a:p>
          <a:p>
            <a:r>
              <a:rPr lang="en-US" sz="2500" dirty="0">
                <a:solidFill>
                  <a:schemeClr val="accent6">
                    <a:lumMod val="50000"/>
                  </a:schemeClr>
                </a:solidFill>
                <a:latin typeface="Arial"/>
                <a:cs typeface="Arial"/>
              </a:rPr>
              <a:t>Priority Berthing</a:t>
            </a:r>
          </a:p>
          <a:p>
            <a:r>
              <a:rPr lang="en-US" sz="2500" dirty="0">
                <a:solidFill>
                  <a:schemeClr val="accent6">
                    <a:lumMod val="50000"/>
                  </a:schemeClr>
                </a:solidFill>
                <a:latin typeface="Arial"/>
                <a:cs typeface="Arial"/>
              </a:rPr>
              <a:t>Electrification</a:t>
            </a:r>
          </a:p>
          <a:p>
            <a:r>
              <a:rPr lang="en-US" sz="2500" dirty="0">
                <a:solidFill>
                  <a:schemeClr val="accent6">
                    <a:lumMod val="50000"/>
                  </a:schemeClr>
                </a:solidFill>
                <a:latin typeface="Arial"/>
                <a:cs typeface="Arial"/>
              </a:rPr>
              <a:t>New Supply Chain Envoy</a:t>
            </a:r>
            <a:endParaRPr lang="en-US" sz="2500" dirty="0">
              <a:solidFill>
                <a:schemeClr val="accent6">
                  <a:lumMod val="50000"/>
                </a:schemeClr>
              </a:solidFill>
              <a:cs typeface="Arial"/>
            </a:endParaRPr>
          </a:p>
          <a:p>
            <a:r>
              <a:rPr lang="en-US" sz="2500" dirty="0">
                <a:solidFill>
                  <a:schemeClr val="accent6">
                    <a:lumMod val="50000"/>
                  </a:schemeClr>
                </a:solidFill>
                <a:latin typeface="Arial"/>
                <a:cs typeface="Arial"/>
              </a:rPr>
              <a:t>PIDP</a:t>
            </a:r>
          </a:p>
          <a:p>
            <a:r>
              <a:rPr lang="en-US" sz="2500" dirty="0">
                <a:solidFill>
                  <a:schemeClr val="accent6">
                    <a:lumMod val="50000"/>
                  </a:schemeClr>
                </a:solidFill>
                <a:latin typeface="Arial"/>
                <a:cs typeface="Arial"/>
              </a:rPr>
              <a:t>Ocean Shipping Reform</a:t>
            </a:r>
          </a:p>
          <a:p>
            <a:r>
              <a:rPr lang="en-US" sz="2500" dirty="0">
                <a:solidFill>
                  <a:schemeClr val="accent6">
                    <a:lumMod val="50000"/>
                  </a:schemeClr>
                </a:solidFill>
                <a:latin typeface="Arial"/>
                <a:cs typeface="Arial"/>
              </a:rPr>
              <a:t>FMC Initiatives</a:t>
            </a:r>
          </a:p>
          <a:p>
            <a:r>
              <a:rPr lang="en-US" sz="2500" dirty="0">
                <a:solidFill>
                  <a:schemeClr val="accent6">
                    <a:lumMod val="50000"/>
                  </a:schemeClr>
                </a:solidFill>
                <a:latin typeface="Arial"/>
                <a:cs typeface="Arial"/>
              </a:rPr>
              <a:t>CBP</a:t>
            </a:r>
          </a:p>
          <a:p>
            <a:r>
              <a:rPr lang="en-US" sz="2500" dirty="0">
                <a:solidFill>
                  <a:schemeClr val="accent6">
                    <a:lumMod val="50000"/>
                  </a:schemeClr>
                </a:solidFill>
                <a:latin typeface="Arial"/>
                <a:cs typeface="Arial"/>
              </a:rPr>
              <a:t>Buy American</a:t>
            </a:r>
          </a:p>
          <a:p>
            <a:r>
              <a:rPr lang="en-US" sz="2500" dirty="0">
                <a:solidFill>
                  <a:schemeClr val="accent6">
                    <a:lumMod val="50000"/>
                  </a:schemeClr>
                </a:solidFill>
                <a:latin typeface="Arial"/>
                <a:cs typeface="Arial"/>
              </a:rPr>
              <a:t>Port Equipment</a:t>
            </a:r>
          </a:p>
          <a:p>
            <a:r>
              <a:rPr lang="en-US" sz="2500" dirty="0">
                <a:solidFill>
                  <a:schemeClr val="accent6">
                    <a:lumMod val="50000"/>
                  </a:schemeClr>
                </a:solidFill>
                <a:latin typeface="Arial"/>
                <a:cs typeface="Arial"/>
              </a:rPr>
              <a:t>U.S. Competition Legislation</a:t>
            </a:r>
          </a:p>
          <a:p>
            <a:r>
              <a:rPr lang="en-US" sz="2500" dirty="0">
                <a:solidFill>
                  <a:schemeClr val="accent6">
                    <a:lumMod val="50000"/>
                  </a:schemeClr>
                </a:solidFill>
                <a:latin typeface="Arial"/>
                <a:cs typeface="Arial"/>
              </a:rPr>
              <a:t>WRDA 2022</a:t>
            </a:r>
          </a:p>
          <a:p>
            <a:endParaRPr lang="en-US" sz="2700" dirty="0">
              <a:solidFill>
                <a:srgbClr val="4A7090"/>
              </a:solidFill>
              <a:latin typeface="Rubik"/>
              <a:cs typeface="Arial"/>
            </a:endParaRPr>
          </a:p>
        </p:txBody>
      </p:sp>
      <p:pic>
        <p:nvPicPr>
          <p:cNvPr id="8" name="Picture 8">
            <a:extLst>
              <a:ext uri="{FF2B5EF4-FFF2-40B4-BE49-F238E27FC236}">
                <a16:creationId xmlns:a16="http://schemas.microsoft.com/office/drawing/2014/main" id="{1CA015E7-6053-45A8-85D0-51D26443F424}"/>
              </a:ext>
            </a:extLst>
          </p:cNvPr>
          <p:cNvPicPr>
            <a:picLocks noGrp="1" noChangeAspect="1"/>
          </p:cNvPicPr>
          <p:nvPr>
            <p:ph type="pic" idx="15"/>
          </p:nvPr>
        </p:nvPicPr>
        <p:blipFill rotWithShape="1">
          <a:blip r:embed="rId3"/>
          <a:srcRect l="26" r="26"/>
          <a:stretch/>
        </p:blipFill>
        <p:spPr>
          <a:xfrm>
            <a:off x="-3834" y="1373"/>
            <a:ext cx="3698815" cy="5666856"/>
          </a:xfrm>
        </p:spPr>
      </p:pic>
    </p:spTree>
    <p:extLst>
      <p:ext uri="{BB962C8B-B14F-4D97-AF65-F5344CB8AC3E}">
        <p14:creationId xmlns:p14="http://schemas.microsoft.com/office/powerpoint/2010/main" val="189628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0F0576-EE48-D799-350B-47A269E432F4}"/>
              </a:ext>
            </a:extLst>
          </p:cNvPr>
          <p:cNvSpPr>
            <a:spLocks noGrp="1"/>
          </p:cNvSpPr>
          <p:nvPr>
            <p:ph type="title"/>
          </p:nvPr>
        </p:nvSpPr>
        <p:spPr/>
        <p:txBody>
          <a:bodyPr/>
          <a:lstStyle/>
          <a:p>
            <a:endParaRPr lang="en-US"/>
          </a:p>
        </p:txBody>
      </p:sp>
      <p:pic>
        <p:nvPicPr>
          <p:cNvPr id="7" name="Content Placeholder 6" descr="Chart, bar chart&#10;&#10;Description automatically generated">
            <a:extLst>
              <a:ext uri="{FF2B5EF4-FFF2-40B4-BE49-F238E27FC236}">
                <a16:creationId xmlns:a16="http://schemas.microsoft.com/office/drawing/2014/main" id="{3D03B03D-F9D5-2D2F-6469-EA07B15220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200" y="160097"/>
            <a:ext cx="10779125" cy="6537805"/>
          </a:xfrm>
        </p:spPr>
      </p:pic>
    </p:spTree>
    <p:extLst>
      <p:ext uri="{BB962C8B-B14F-4D97-AF65-F5344CB8AC3E}">
        <p14:creationId xmlns:p14="http://schemas.microsoft.com/office/powerpoint/2010/main" val="1249899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water, boat, outdoor&#10;&#10;Description automatically generated">
            <a:extLst>
              <a:ext uri="{FF2B5EF4-FFF2-40B4-BE49-F238E27FC236}">
                <a16:creationId xmlns:a16="http://schemas.microsoft.com/office/drawing/2014/main" id="{CB34A453-9255-D7C6-E0C3-36C3BE18317A}"/>
              </a:ext>
            </a:extLst>
          </p:cNvPr>
          <p:cNvPicPr>
            <a:picLocks noChangeAspect="1"/>
          </p:cNvPicPr>
          <p:nvPr/>
        </p:nvPicPr>
        <p:blipFill>
          <a:blip r:embed="rId2"/>
          <a:stretch>
            <a:fillRect/>
          </a:stretch>
        </p:blipFill>
        <p:spPr>
          <a:xfrm>
            <a:off x="8494582" y="2"/>
            <a:ext cx="3696021" cy="5669598"/>
          </a:xfrm>
          <a:prstGeom prst="rect">
            <a:avLst/>
          </a:prstGeom>
          <a:noFill/>
        </p:spPr>
      </p:pic>
      <p:sp>
        <p:nvSpPr>
          <p:cNvPr id="5" name="Title 17">
            <a:extLst>
              <a:ext uri="{FF2B5EF4-FFF2-40B4-BE49-F238E27FC236}">
                <a16:creationId xmlns:a16="http://schemas.microsoft.com/office/drawing/2014/main" id="{E306D059-3B7E-44A0-8029-167163AAC62E}"/>
              </a:ext>
            </a:extLst>
          </p:cNvPr>
          <p:cNvSpPr>
            <a:spLocks noGrp="1"/>
          </p:cNvSpPr>
          <p:nvPr>
            <p:ph type="title"/>
          </p:nvPr>
        </p:nvSpPr>
        <p:spPr>
          <a:xfrm>
            <a:off x="378760" y="154317"/>
            <a:ext cx="8054041" cy="1143000"/>
          </a:xfrm>
        </p:spPr>
        <p:txBody>
          <a:bodyPr vert="horz" wrap="square" lIns="91440" tIns="45720" rIns="91440" bIns="45720" numCol="1" anchor="ctr" anchorCtr="0" compatLnSpc="1">
            <a:prstTxWarp prst="textNoShape">
              <a:avLst/>
            </a:prstTxWarp>
            <a:normAutofit/>
          </a:bodyPr>
          <a:lstStyle/>
          <a:p>
            <a:r>
              <a:rPr lang="en-US" sz="3200" b="1" kern="1200">
                <a:latin typeface="Arial"/>
                <a:ea typeface="Verdana"/>
                <a:cs typeface="Verdana"/>
              </a:rPr>
              <a:t>Priority Berthing</a:t>
            </a:r>
          </a:p>
        </p:txBody>
      </p:sp>
      <p:sp>
        <p:nvSpPr>
          <p:cNvPr id="2" name="TextBox 1">
            <a:extLst>
              <a:ext uri="{FF2B5EF4-FFF2-40B4-BE49-F238E27FC236}">
                <a16:creationId xmlns:a16="http://schemas.microsoft.com/office/drawing/2014/main" id="{D947D763-BD1B-4D95-A0E4-9E30E596E3A4}"/>
              </a:ext>
            </a:extLst>
          </p:cNvPr>
          <p:cNvSpPr txBox="1"/>
          <p:nvPr/>
        </p:nvSpPr>
        <p:spPr bwMode="auto">
          <a:xfrm>
            <a:off x="378760" y="1198083"/>
            <a:ext cx="8053387" cy="39576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285750" indent="-285750" defTabSz="457189" fontAlgn="base">
              <a:spcBef>
                <a:spcPct val="20000"/>
              </a:spcBef>
              <a:spcAft>
                <a:spcPct val="0"/>
              </a:spcAft>
              <a:buFont typeface="Arial"/>
              <a:buChar char="•"/>
            </a:pPr>
            <a:r>
              <a:rPr lang="en-US" sz="2400" dirty="0">
                <a:solidFill>
                  <a:schemeClr val="accent6">
                    <a:lumMod val="50000"/>
                  </a:schemeClr>
                </a:solidFill>
                <a:latin typeface="Arial"/>
                <a:cs typeface="Arial"/>
              </a:rPr>
              <a:t>Rep Garamendi --&gt; expected bill introduction this week (6.13)</a:t>
            </a:r>
          </a:p>
          <a:p>
            <a:pPr marL="285750" indent="-285750" defTabSz="457189" fontAlgn="base">
              <a:spcBef>
                <a:spcPct val="20000"/>
              </a:spcBef>
              <a:spcAft>
                <a:spcPct val="0"/>
              </a:spcAft>
              <a:buFont typeface="Arial"/>
              <a:buChar char="•"/>
            </a:pPr>
            <a:r>
              <a:rPr lang="en-US" sz="2400" dirty="0">
                <a:solidFill>
                  <a:schemeClr val="accent6">
                    <a:lumMod val="50000"/>
                  </a:schemeClr>
                </a:solidFill>
                <a:latin typeface="Arial"/>
                <a:cs typeface="Arial"/>
              </a:rPr>
              <a:t>Purpose: priority access for vessels/carriers intent on trade in exports; increase "access" for exporters</a:t>
            </a:r>
          </a:p>
          <a:p>
            <a:pPr marL="285750" indent="-285750" defTabSz="457189" fontAlgn="base">
              <a:spcBef>
                <a:spcPct val="20000"/>
              </a:spcBef>
              <a:spcAft>
                <a:spcPct val="0"/>
              </a:spcAft>
              <a:buFont typeface="Arial"/>
              <a:buChar char="•"/>
            </a:pPr>
            <a:r>
              <a:rPr lang="en-US" sz="2400" dirty="0">
                <a:solidFill>
                  <a:schemeClr val="accent6">
                    <a:lumMod val="50000"/>
                  </a:schemeClr>
                </a:solidFill>
                <a:latin typeface="Arial"/>
                <a:cs typeface="Arial"/>
              </a:rPr>
              <a:t>Mechanism: mandatory berth priority for vessels taking &gt;75% capacity in exports; supposedly codifying existing practice for U.S. Flag/military</a:t>
            </a:r>
          </a:p>
          <a:p>
            <a:pPr marL="285750" indent="-285750" defTabSz="457189" fontAlgn="base">
              <a:spcBef>
                <a:spcPct val="20000"/>
              </a:spcBef>
              <a:spcAft>
                <a:spcPct val="0"/>
              </a:spcAft>
              <a:buFont typeface="Arial"/>
              <a:buChar char="•"/>
            </a:pPr>
            <a:r>
              <a:rPr lang="en-US" sz="2400" dirty="0">
                <a:solidFill>
                  <a:schemeClr val="accent6">
                    <a:lumMod val="50000"/>
                  </a:schemeClr>
                </a:solidFill>
                <a:latin typeface="Arial"/>
                <a:cs typeface="Arial"/>
              </a:rPr>
              <a:t>Posture: Major workability issues; others agree</a:t>
            </a:r>
          </a:p>
          <a:p>
            <a:pPr marL="285750" indent="-285750" defTabSz="457189" fontAlgn="base">
              <a:spcBef>
                <a:spcPct val="20000"/>
              </a:spcBef>
              <a:spcAft>
                <a:spcPct val="0"/>
              </a:spcAft>
              <a:buFont typeface="Arial"/>
              <a:buChar char="•"/>
            </a:pPr>
            <a:r>
              <a:rPr lang="en-US" sz="2400" dirty="0">
                <a:solidFill>
                  <a:schemeClr val="accent6">
                    <a:lumMod val="50000"/>
                  </a:schemeClr>
                </a:solidFill>
                <a:latin typeface="Arial"/>
                <a:cs typeface="Arial"/>
              </a:rPr>
              <a:t>Other Notes: Changing ops model of landlord ports; labor crew alignment; Commerce Clause; international law; other</a:t>
            </a:r>
          </a:p>
        </p:txBody>
      </p:sp>
    </p:spTree>
    <p:extLst>
      <p:ext uri="{BB962C8B-B14F-4D97-AF65-F5344CB8AC3E}">
        <p14:creationId xmlns:p14="http://schemas.microsoft.com/office/powerpoint/2010/main" val="286112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7">
            <a:extLst>
              <a:ext uri="{FF2B5EF4-FFF2-40B4-BE49-F238E27FC236}">
                <a16:creationId xmlns:a16="http://schemas.microsoft.com/office/drawing/2014/main" id="{E306D059-3B7E-44A0-8029-167163AAC62E}"/>
              </a:ext>
            </a:extLst>
          </p:cNvPr>
          <p:cNvSpPr>
            <a:spLocks noGrp="1"/>
          </p:cNvSpPr>
          <p:nvPr>
            <p:ph type="title"/>
          </p:nvPr>
        </p:nvSpPr>
        <p:spPr>
          <a:xfrm>
            <a:off x="119967" y="24919"/>
            <a:ext cx="3438910" cy="682926"/>
          </a:xfrm>
        </p:spPr>
        <p:txBody>
          <a:bodyPr vert="horz" wrap="square" lIns="91440" tIns="45720" rIns="91440" bIns="45720" numCol="1" anchor="ctr" anchorCtr="0" compatLnSpc="1">
            <a:prstTxWarp prst="textNoShape">
              <a:avLst/>
            </a:prstTxWarp>
            <a:normAutofit/>
          </a:bodyPr>
          <a:lstStyle/>
          <a:p>
            <a:r>
              <a:rPr lang="en-US" sz="3200" b="1" kern="1200">
                <a:latin typeface="Arial"/>
                <a:ea typeface="Verdana"/>
                <a:cs typeface="Verdana"/>
              </a:rPr>
              <a:t>Electrification</a:t>
            </a:r>
          </a:p>
        </p:txBody>
      </p:sp>
      <p:sp>
        <p:nvSpPr>
          <p:cNvPr id="2" name="TextBox 1">
            <a:extLst>
              <a:ext uri="{FF2B5EF4-FFF2-40B4-BE49-F238E27FC236}">
                <a16:creationId xmlns:a16="http://schemas.microsoft.com/office/drawing/2014/main" id="{D947D763-BD1B-4D95-A0E4-9E30E596E3A4}"/>
              </a:ext>
            </a:extLst>
          </p:cNvPr>
          <p:cNvSpPr txBox="1"/>
          <p:nvPr/>
        </p:nvSpPr>
        <p:spPr bwMode="auto">
          <a:xfrm>
            <a:off x="119968" y="536727"/>
            <a:ext cx="8470330" cy="486340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285750" indent="-285750" defTabSz="457189" fontAlgn="base">
              <a:spcBef>
                <a:spcPct val="20000"/>
              </a:spcBef>
              <a:spcAft>
                <a:spcPct val="0"/>
              </a:spcAft>
              <a:buFont typeface="Arial"/>
              <a:buChar char="•"/>
            </a:pPr>
            <a:r>
              <a:rPr lang="en-US" sz="2300" dirty="0">
                <a:solidFill>
                  <a:schemeClr val="accent6">
                    <a:lumMod val="50000"/>
                  </a:schemeClr>
                </a:solidFill>
                <a:latin typeface="Arial"/>
                <a:cs typeface="Arial"/>
              </a:rPr>
              <a:t>Very hazy outlook on Port Electrification Program in 'Reconciliation.’ ($3.5B/5 </a:t>
            </a:r>
            <a:r>
              <a:rPr lang="en-US" sz="2300" dirty="0" err="1">
                <a:solidFill>
                  <a:schemeClr val="accent6">
                    <a:lumMod val="50000"/>
                  </a:schemeClr>
                </a:solidFill>
                <a:latin typeface="Arial"/>
                <a:cs typeface="Arial"/>
              </a:rPr>
              <a:t>yrs</a:t>
            </a:r>
            <a:r>
              <a:rPr lang="en-US" sz="2300" dirty="0">
                <a:solidFill>
                  <a:schemeClr val="accent6">
                    <a:lumMod val="50000"/>
                  </a:schemeClr>
                </a:solidFill>
                <a:latin typeface="Arial"/>
                <a:cs typeface="Arial"/>
              </a:rPr>
              <a:t>)</a:t>
            </a:r>
          </a:p>
          <a:p>
            <a:pPr marL="285750" indent="-285750" defTabSz="457189">
              <a:spcBef>
                <a:spcPct val="20000"/>
              </a:spcBef>
              <a:spcAft>
                <a:spcPct val="0"/>
              </a:spcAft>
              <a:buFont typeface="Arial"/>
              <a:buChar char="•"/>
            </a:pPr>
            <a:r>
              <a:rPr lang="en-US" sz="2300" i="1" dirty="0">
                <a:solidFill>
                  <a:schemeClr val="accent6">
                    <a:lumMod val="50000"/>
                  </a:schemeClr>
                </a:solidFill>
                <a:latin typeface="Arial"/>
                <a:cs typeface="Arial"/>
              </a:rPr>
              <a:t>Clean Shipping Act of 2022</a:t>
            </a:r>
            <a:r>
              <a:rPr lang="en-US" sz="2300" dirty="0">
                <a:solidFill>
                  <a:schemeClr val="accent6">
                    <a:lumMod val="50000"/>
                  </a:schemeClr>
                </a:solidFill>
                <a:latin typeface="Arial"/>
                <a:cs typeface="Arial"/>
              </a:rPr>
              <a:t> --&gt; expected bill introduction this month</a:t>
            </a:r>
          </a:p>
          <a:p>
            <a:pPr marL="800100" lvl="1" indent="-342900" defTabSz="457189">
              <a:buFont typeface="Courier New"/>
              <a:buChar char="o"/>
            </a:pPr>
            <a:r>
              <a:rPr lang="en-US" sz="2300" dirty="0">
                <a:solidFill>
                  <a:schemeClr val="accent6">
                    <a:lumMod val="50000"/>
                  </a:schemeClr>
                </a:solidFill>
                <a:latin typeface="Arial"/>
                <a:ea typeface="+mn-lt"/>
                <a:cs typeface="Arial"/>
              </a:rPr>
              <a:t>Set requirements to eliminate in-port ship emissions by 2030. By 2030, all ships at-berth or at-anchor in U.S. ports would emit zero GHG emissions/zero air pollutant emissions.</a:t>
            </a:r>
            <a:endParaRPr lang="en-US" sz="2300" dirty="0">
              <a:solidFill>
                <a:schemeClr val="accent6">
                  <a:lumMod val="50000"/>
                </a:schemeClr>
              </a:solidFill>
              <a:latin typeface="Arial"/>
              <a:cs typeface="Calibri"/>
            </a:endParaRPr>
          </a:p>
          <a:p>
            <a:pPr marL="800100" lvl="1" indent="-342900" defTabSz="457189">
              <a:buFont typeface="Courier New"/>
              <a:buChar char="o"/>
            </a:pPr>
            <a:r>
              <a:rPr lang="en-US" sz="2300" dirty="0">
                <a:solidFill>
                  <a:schemeClr val="accent6">
                    <a:lumMod val="50000"/>
                  </a:schemeClr>
                </a:solidFill>
                <a:latin typeface="Arial"/>
                <a:ea typeface="+mn-lt"/>
                <a:cs typeface="+mn-lt"/>
              </a:rPr>
              <a:t>Progressive carbon intensity standards for fuels used by ships consistent with a 1.5-degree Celsius decarbonization pathway. These standards would require lifecycle carbon dioxide-equivalent reductions of 20% by 2026, 45% by 2030, 80% by 2035, and 100% by 2040 (based on a 2024 baseline).</a:t>
            </a:r>
            <a:endParaRPr lang="en-US" sz="2300" dirty="0">
              <a:solidFill>
                <a:schemeClr val="accent6">
                  <a:lumMod val="50000"/>
                </a:schemeClr>
              </a:solidFill>
              <a:latin typeface="Arial"/>
              <a:cs typeface="Calibri"/>
            </a:endParaRPr>
          </a:p>
          <a:p>
            <a:pPr lvl="1" defTabSz="457189">
              <a:buFont typeface="Arial"/>
              <a:buChar char="•"/>
            </a:pPr>
            <a:endParaRPr lang="en-US" sz="2400" dirty="0">
              <a:solidFill>
                <a:srgbClr val="002060"/>
              </a:solidFill>
              <a:latin typeface="Arial"/>
              <a:ea typeface="+mn-lt"/>
              <a:cs typeface="+mn-lt"/>
            </a:endParaRPr>
          </a:p>
          <a:p>
            <a:pPr defTabSz="457189">
              <a:buFont typeface="Arial"/>
              <a:buChar char="•"/>
            </a:pPr>
            <a:endParaRPr lang="en-US" sz="2400" dirty="0">
              <a:solidFill>
                <a:srgbClr val="002060"/>
              </a:solidFill>
              <a:latin typeface="Arial"/>
              <a:cs typeface="Calibri"/>
            </a:endParaRPr>
          </a:p>
          <a:p>
            <a:pPr marL="285750" indent="-285750" defTabSz="457189">
              <a:spcBef>
                <a:spcPct val="20000"/>
              </a:spcBef>
              <a:spcAft>
                <a:spcPct val="0"/>
              </a:spcAft>
              <a:buFont typeface="Arial"/>
              <a:buChar char="•"/>
            </a:pPr>
            <a:endParaRPr lang="en-US" sz="2400" dirty="0">
              <a:solidFill>
                <a:srgbClr val="002060"/>
              </a:solidFill>
              <a:latin typeface="Arial"/>
              <a:cs typeface="Calibri"/>
            </a:endParaRPr>
          </a:p>
          <a:p>
            <a:pPr marL="285750" indent="-285750" defTabSz="457189">
              <a:spcBef>
                <a:spcPct val="20000"/>
              </a:spcBef>
              <a:spcAft>
                <a:spcPct val="0"/>
              </a:spcAft>
              <a:buFont typeface="Arial"/>
              <a:buChar char="•"/>
            </a:pPr>
            <a:endParaRPr lang="en-US" sz="2400" dirty="0">
              <a:solidFill>
                <a:schemeClr val="accent6">
                  <a:lumMod val="50000"/>
                </a:schemeClr>
              </a:solidFill>
              <a:latin typeface="Arial"/>
              <a:cs typeface="Arial"/>
            </a:endParaRPr>
          </a:p>
        </p:txBody>
      </p:sp>
      <p:pic>
        <p:nvPicPr>
          <p:cNvPr id="3" name="Picture 5" descr="A picture containing sky, outdoor&#10;&#10;Description automatically generated">
            <a:extLst>
              <a:ext uri="{FF2B5EF4-FFF2-40B4-BE49-F238E27FC236}">
                <a16:creationId xmlns:a16="http://schemas.microsoft.com/office/drawing/2014/main" id="{FD2114DD-2AFC-5FA4-BE11-983E782EB6B0}"/>
              </a:ext>
            </a:extLst>
          </p:cNvPr>
          <p:cNvPicPr>
            <a:picLocks noChangeAspect="1"/>
          </p:cNvPicPr>
          <p:nvPr/>
        </p:nvPicPr>
        <p:blipFill>
          <a:blip r:embed="rId2"/>
          <a:stretch>
            <a:fillRect/>
          </a:stretch>
        </p:blipFill>
        <p:spPr>
          <a:xfrm>
            <a:off x="8534399" y="29441"/>
            <a:ext cx="3661063" cy="5638800"/>
          </a:xfrm>
          <a:prstGeom prst="rect">
            <a:avLst/>
          </a:prstGeom>
        </p:spPr>
      </p:pic>
    </p:spTree>
    <p:extLst>
      <p:ext uri="{BB962C8B-B14F-4D97-AF65-F5344CB8AC3E}">
        <p14:creationId xmlns:p14="http://schemas.microsoft.com/office/powerpoint/2010/main" val="13092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1E0F20B7-D9AD-0457-22DC-7F44B69527C3}"/>
              </a:ext>
            </a:extLst>
          </p:cNvPr>
          <p:cNvPicPr>
            <a:picLocks noChangeAspect="1"/>
          </p:cNvPicPr>
          <p:nvPr/>
        </p:nvPicPr>
        <p:blipFill rotWithShape="1">
          <a:blip r:embed="rId2"/>
          <a:srcRect l="1373" r="17308" b="-3"/>
          <a:stretch/>
        </p:blipFill>
        <p:spPr>
          <a:xfrm>
            <a:off x="8507563" y="2"/>
            <a:ext cx="3684437" cy="5655221"/>
          </a:xfrm>
          <a:prstGeom prst="rect">
            <a:avLst/>
          </a:prstGeom>
          <a:noFill/>
        </p:spPr>
      </p:pic>
      <p:sp>
        <p:nvSpPr>
          <p:cNvPr id="5" name="Title 17">
            <a:extLst>
              <a:ext uri="{FF2B5EF4-FFF2-40B4-BE49-F238E27FC236}">
                <a16:creationId xmlns:a16="http://schemas.microsoft.com/office/drawing/2014/main" id="{E306D059-3B7E-44A0-8029-167163AAC62E}"/>
              </a:ext>
            </a:extLst>
          </p:cNvPr>
          <p:cNvSpPr>
            <a:spLocks noGrp="1"/>
          </p:cNvSpPr>
          <p:nvPr>
            <p:ph type="title"/>
          </p:nvPr>
        </p:nvSpPr>
        <p:spPr>
          <a:xfrm>
            <a:off x="119968" y="-3834"/>
            <a:ext cx="6134500" cy="1143000"/>
          </a:xfrm>
        </p:spPr>
        <p:txBody>
          <a:bodyPr vert="horz" wrap="square" lIns="91440" tIns="45720" rIns="91440" bIns="45720" numCol="1" anchor="ctr" anchorCtr="0" compatLnSpc="1">
            <a:prstTxWarp prst="textNoShape">
              <a:avLst/>
            </a:prstTxWarp>
            <a:normAutofit/>
          </a:bodyPr>
          <a:lstStyle/>
          <a:p>
            <a:r>
              <a:rPr lang="en-US" sz="3200" b="1" kern="1200">
                <a:latin typeface="Arial"/>
                <a:ea typeface="Verdana"/>
                <a:cs typeface="Verdana"/>
              </a:rPr>
              <a:t>New </a:t>
            </a:r>
            <a:r>
              <a:rPr lang="en-US" sz="3200">
                <a:latin typeface="Arial"/>
                <a:ea typeface="Verdana"/>
              </a:rPr>
              <a:t>Supply Chain</a:t>
            </a:r>
            <a:r>
              <a:rPr lang="en-US" sz="3200" b="1" kern="1200">
                <a:latin typeface="Arial"/>
                <a:ea typeface="Verdana"/>
                <a:cs typeface="Verdana"/>
              </a:rPr>
              <a:t> Envoy</a:t>
            </a:r>
          </a:p>
        </p:txBody>
      </p:sp>
      <p:sp>
        <p:nvSpPr>
          <p:cNvPr id="2" name="TextBox 1">
            <a:extLst>
              <a:ext uri="{FF2B5EF4-FFF2-40B4-BE49-F238E27FC236}">
                <a16:creationId xmlns:a16="http://schemas.microsoft.com/office/drawing/2014/main" id="{D947D763-BD1B-4D95-A0E4-9E30E596E3A4}"/>
              </a:ext>
            </a:extLst>
          </p:cNvPr>
          <p:cNvSpPr txBox="1"/>
          <p:nvPr/>
        </p:nvSpPr>
        <p:spPr bwMode="auto">
          <a:xfrm>
            <a:off x="177478" y="896158"/>
            <a:ext cx="8168405" cy="467650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defTabSz="457189" fontAlgn="base">
              <a:lnSpc>
                <a:spcPct val="90000"/>
              </a:lnSpc>
              <a:spcBef>
                <a:spcPct val="20000"/>
              </a:spcBef>
              <a:spcAft>
                <a:spcPct val="0"/>
              </a:spcAft>
              <a:buFont typeface="Arial"/>
              <a:buChar char="•"/>
            </a:pPr>
            <a:r>
              <a:rPr lang="en-US" sz="2400">
                <a:solidFill>
                  <a:schemeClr val="accent6">
                    <a:lumMod val="50000"/>
                  </a:schemeClr>
                </a:solidFill>
                <a:latin typeface="Arial"/>
                <a:cs typeface="Arial"/>
              </a:rPr>
              <a:t>  </a:t>
            </a:r>
            <a:r>
              <a:rPr lang="en-US" sz="2400" b="0">
                <a:solidFill>
                  <a:schemeClr val="accent6">
                    <a:lumMod val="50000"/>
                  </a:schemeClr>
                </a:solidFill>
                <a:latin typeface="Arial"/>
                <a:cs typeface="Arial"/>
              </a:rPr>
              <a:t>Retired General Stephen R. Lyons, former Commander of the U.S. Transportation Command will serve as new White House Port Envoy</a:t>
            </a:r>
          </a:p>
          <a:p>
            <a:pPr defTabSz="457189" fontAlgn="base">
              <a:lnSpc>
                <a:spcPct val="90000"/>
              </a:lnSpc>
              <a:spcBef>
                <a:spcPct val="20000"/>
              </a:spcBef>
              <a:spcAft>
                <a:spcPct val="0"/>
              </a:spcAft>
              <a:buFont typeface="Arial"/>
              <a:buChar char="•"/>
            </a:pPr>
            <a:r>
              <a:rPr lang="en-US" sz="2400">
                <a:solidFill>
                  <a:schemeClr val="accent6">
                    <a:lumMod val="50000"/>
                  </a:schemeClr>
                </a:solidFill>
                <a:latin typeface="Arial"/>
                <a:cs typeface="Arial"/>
              </a:rPr>
              <a:t>  Meeting with AAPA June 7, 2022</a:t>
            </a:r>
            <a:endParaRPr lang="en-US" sz="2400" b="0">
              <a:solidFill>
                <a:schemeClr val="accent6">
                  <a:lumMod val="50000"/>
                </a:schemeClr>
              </a:solidFill>
              <a:latin typeface="Arial"/>
              <a:cs typeface="Arial"/>
            </a:endParaRPr>
          </a:p>
          <a:p>
            <a:pPr defTabSz="457189" fontAlgn="base">
              <a:lnSpc>
                <a:spcPct val="90000"/>
              </a:lnSpc>
              <a:spcBef>
                <a:spcPct val="20000"/>
              </a:spcBef>
              <a:spcAft>
                <a:spcPct val="0"/>
              </a:spcAft>
              <a:buFont typeface="Arial"/>
              <a:buChar char="•"/>
            </a:pPr>
            <a:r>
              <a:rPr lang="en-US" sz="2400">
                <a:solidFill>
                  <a:schemeClr val="accent6">
                    <a:lumMod val="50000"/>
                  </a:schemeClr>
                </a:solidFill>
                <a:latin typeface="Arial"/>
                <a:cs typeface="Arial"/>
              </a:rPr>
              <a:t>  </a:t>
            </a:r>
            <a:r>
              <a:rPr lang="en-US" sz="2400" b="0">
                <a:solidFill>
                  <a:schemeClr val="accent6">
                    <a:lumMod val="50000"/>
                  </a:schemeClr>
                </a:solidFill>
                <a:latin typeface="Arial"/>
                <a:cs typeface="Arial"/>
              </a:rPr>
              <a:t>Lyons will work with USDOT, the White House Economic Council, ports, rail, and private industry to improve shipping supply chains</a:t>
            </a:r>
          </a:p>
          <a:p>
            <a:pPr defTabSz="457189" fontAlgn="base">
              <a:lnSpc>
                <a:spcPct val="90000"/>
              </a:lnSpc>
              <a:spcBef>
                <a:spcPct val="20000"/>
              </a:spcBef>
              <a:spcAft>
                <a:spcPct val="0"/>
              </a:spcAft>
              <a:buFont typeface="Arial"/>
              <a:buChar char="•"/>
            </a:pPr>
            <a:r>
              <a:rPr lang="en-US" sz="2400">
                <a:solidFill>
                  <a:schemeClr val="accent6">
                    <a:lumMod val="50000"/>
                  </a:schemeClr>
                </a:solidFill>
                <a:latin typeface="Arial"/>
                <a:cs typeface="Arial"/>
              </a:rPr>
              <a:t>  </a:t>
            </a:r>
            <a:r>
              <a:rPr lang="en-US" sz="2400" b="0">
                <a:solidFill>
                  <a:schemeClr val="accent6">
                    <a:lumMod val="50000"/>
                  </a:schemeClr>
                </a:solidFill>
                <a:latin typeface="Arial"/>
                <a:cs typeface="Arial"/>
              </a:rPr>
              <a:t>Lyons: “I look forward to rolling up my sleeves and continuing to engage industry, labor, and port stakeholders to improve the fluidity of our supply chains, cut down on shipping costs, and ultimately save money for the American people.”</a:t>
            </a:r>
            <a:endParaRPr lang="en-US" sz="2400">
              <a:solidFill>
                <a:schemeClr val="accent6">
                  <a:lumMod val="50000"/>
                </a:schemeClr>
              </a:solidFill>
              <a:latin typeface="Arial"/>
              <a:cs typeface="Arial"/>
            </a:endParaRPr>
          </a:p>
        </p:txBody>
      </p:sp>
    </p:spTree>
    <p:extLst>
      <p:ext uri="{BB962C8B-B14F-4D97-AF65-F5344CB8AC3E}">
        <p14:creationId xmlns:p14="http://schemas.microsoft.com/office/powerpoint/2010/main" val="9195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7">
            <a:extLst>
              <a:ext uri="{FF2B5EF4-FFF2-40B4-BE49-F238E27FC236}">
                <a16:creationId xmlns:a16="http://schemas.microsoft.com/office/drawing/2014/main" id="{E306D059-3B7E-44A0-8029-167163AAC62E}"/>
              </a:ext>
            </a:extLst>
          </p:cNvPr>
          <p:cNvSpPr>
            <a:spLocks noGrp="1"/>
          </p:cNvSpPr>
          <p:nvPr>
            <p:ph type="title"/>
          </p:nvPr>
        </p:nvSpPr>
        <p:spPr>
          <a:xfrm>
            <a:off x="182880" y="24921"/>
            <a:ext cx="3160337" cy="783567"/>
          </a:xfrm>
        </p:spPr>
        <p:txBody>
          <a:bodyPr vert="horz" wrap="square" lIns="91440" tIns="45720" rIns="91440" bIns="45720" numCol="1" anchor="ctr" anchorCtr="0" compatLnSpc="1">
            <a:prstTxWarp prst="textNoShape">
              <a:avLst/>
            </a:prstTxWarp>
            <a:normAutofit/>
          </a:bodyPr>
          <a:lstStyle/>
          <a:p>
            <a:r>
              <a:rPr lang="en-US" sz="3200" b="1" kern="1200">
                <a:latin typeface="Arial"/>
                <a:ea typeface="Verdana"/>
                <a:cs typeface="Verdana"/>
              </a:rPr>
              <a:t>PIDP</a:t>
            </a:r>
          </a:p>
        </p:txBody>
      </p:sp>
      <p:sp>
        <p:nvSpPr>
          <p:cNvPr id="2" name="TextBox 1">
            <a:extLst>
              <a:ext uri="{FF2B5EF4-FFF2-40B4-BE49-F238E27FC236}">
                <a16:creationId xmlns:a16="http://schemas.microsoft.com/office/drawing/2014/main" id="{D947D763-BD1B-4D95-A0E4-9E30E596E3A4}"/>
              </a:ext>
            </a:extLst>
          </p:cNvPr>
          <p:cNvSpPr txBox="1"/>
          <p:nvPr/>
        </p:nvSpPr>
        <p:spPr bwMode="auto">
          <a:xfrm>
            <a:off x="-4677" y="752384"/>
            <a:ext cx="8508711" cy="484903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indent="-342900">
              <a:buFont typeface="Arial"/>
              <a:buChar char="•"/>
            </a:pPr>
            <a:r>
              <a:rPr lang="en-US" sz="2400">
                <a:solidFill>
                  <a:schemeClr val="accent6">
                    <a:lumMod val="50000"/>
                  </a:schemeClr>
                </a:solidFill>
                <a:latin typeface="Arial"/>
                <a:ea typeface="Calibri"/>
                <a:cs typeface="Arial"/>
              </a:rPr>
              <a:t>Application window for $684 million FY2022 grants closed May 16 ($450 - IIJA, </a:t>
            </a:r>
            <a:r>
              <a:rPr lang="en-US" sz="2400" b="0" i="0">
                <a:solidFill>
                  <a:schemeClr val="accent6">
                    <a:lumMod val="50000"/>
                  </a:schemeClr>
                </a:solidFill>
                <a:latin typeface="Arial"/>
                <a:ea typeface="Calibri"/>
                <a:cs typeface="Arial"/>
              </a:rPr>
              <a:t>$</a:t>
            </a:r>
            <a:r>
              <a:rPr lang="en-US" sz="2400">
                <a:solidFill>
                  <a:schemeClr val="accent6">
                    <a:lumMod val="50000"/>
                  </a:schemeClr>
                </a:solidFill>
                <a:latin typeface="Arial"/>
                <a:ea typeface="Calibri"/>
                <a:cs typeface="Arial"/>
              </a:rPr>
              <a:t>234 million - regular appropriations)</a:t>
            </a:r>
            <a:endParaRPr lang="en-US" sz="2400">
              <a:solidFill>
                <a:schemeClr val="accent6">
                  <a:lumMod val="50000"/>
                </a:schemeClr>
              </a:solidFill>
              <a:latin typeface="Arial"/>
              <a:ea typeface="Calibri"/>
              <a:cs typeface="Calibri"/>
            </a:endParaRPr>
          </a:p>
          <a:p>
            <a:pPr>
              <a:buFont typeface="Arial"/>
              <a:buChar char="•"/>
            </a:pPr>
            <a:r>
              <a:rPr lang="en-US" sz="2400">
                <a:solidFill>
                  <a:schemeClr val="accent6">
                    <a:lumMod val="50000"/>
                  </a:schemeClr>
                </a:solidFill>
                <a:latin typeface="Arial"/>
                <a:ea typeface="Calibri"/>
                <a:cs typeface="Calibri"/>
              </a:rPr>
              <a:t>  $</a:t>
            </a:r>
            <a:r>
              <a:rPr lang="en-US" sz="2400" b="0" i="0">
                <a:solidFill>
                  <a:schemeClr val="accent6">
                    <a:lumMod val="50000"/>
                  </a:schemeClr>
                </a:solidFill>
                <a:latin typeface="Arial"/>
                <a:ea typeface="Calibri"/>
                <a:cs typeface="Calibri"/>
              </a:rPr>
              <a:t>450 million will be available from the </a:t>
            </a:r>
            <a:r>
              <a:rPr lang="en-US" sz="2400">
                <a:solidFill>
                  <a:schemeClr val="accent6">
                    <a:lumMod val="50000"/>
                  </a:schemeClr>
                </a:solidFill>
                <a:latin typeface="Arial"/>
                <a:ea typeface="Calibri"/>
                <a:cs typeface="Calibri"/>
              </a:rPr>
              <a:t>IIJA, plus </a:t>
            </a:r>
            <a:r>
              <a:rPr lang="en-US" sz="2400" b="0" i="0">
                <a:solidFill>
                  <a:schemeClr val="accent6">
                    <a:lumMod val="50000"/>
                  </a:schemeClr>
                </a:solidFill>
                <a:latin typeface="Arial"/>
                <a:ea typeface="Calibri"/>
                <a:cs typeface="Calibri"/>
              </a:rPr>
              <a:t>regular appropriations from </a:t>
            </a:r>
            <a:r>
              <a:rPr lang="en-US" sz="2400">
                <a:solidFill>
                  <a:schemeClr val="accent6">
                    <a:lumMod val="50000"/>
                  </a:schemeClr>
                </a:solidFill>
                <a:latin typeface="Arial"/>
                <a:ea typeface="Calibri"/>
                <a:cs typeface="Calibri"/>
              </a:rPr>
              <a:t>FY2023-2026</a:t>
            </a:r>
            <a:r>
              <a:rPr lang="en-US" sz="2400" b="0" i="0">
                <a:solidFill>
                  <a:schemeClr val="accent6">
                    <a:lumMod val="50000"/>
                  </a:schemeClr>
                </a:solidFill>
                <a:latin typeface="Arial"/>
                <a:ea typeface="Calibri"/>
                <a:cs typeface="Calibri"/>
              </a:rPr>
              <a:t>.</a:t>
            </a:r>
            <a:endParaRPr lang="en-US">
              <a:solidFill>
                <a:schemeClr val="accent6">
                  <a:lumMod val="50000"/>
                </a:schemeClr>
              </a:solidFill>
              <a:latin typeface="Arial"/>
              <a:cs typeface="Calibri"/>
            </a:endParaRPr>
          </a:p>
          <a:p>
            <a:pPr>
              <a:buChar char="•"/>
            </a:pPr>
            <a:r>
              <a:rPr lang="en-US" sz="2400">
                <a:solidFill>
                  <a:schemeClr val="accent6">
                    <a:lumMod val="50000"/>
                  </a:schemeClr>
                </a:solidFill>
                <a:latin typeface="Arial"/>
                <a:ea typeface="Calibri"/>
                <a:cs typeface="Calibri"/>
              </a:rPr>
              <a:t>  </a:t>
            </a:r>
            <a:r>
              <a:rPr lang="en-US" sz="2400" b="0" i="0">
                <a:solidFill>
                  <a:schemeClr val="accent6">
                    <a:lumMod val="50000"/>
                  </a:schemeClr>
                </a:solidFill>
                <a:latin typeface="Arial"/>
                <a:ea typeface="Calibri"/>
                <a:cs typeface="Calibri"/>
              </a:rPr>
              <a:t>AAPA requested full authorization for PIDP: $750 million in </a:t>
            </a:r>
            <a:r>
              <a:rPr lang="en-US" sz="2400">
                <a:solidFill>
                  <a:schemeClr val="accent6">
                    <a:lumMod val="50000"/>
                  </a:schemeClr>
                </a:solidFill>
                <a:latin typeface="Arial"/>
                <a:ea typeface="Calibri"/>
                <a:cs typeface="Calibri"/>
              </a:rPr>
              <a:t>FY2023, with IIJA totals $</a:t>
            </a:r>
            <a:r>
              <a:rPr lang="en-US" sz="2400" b="0" i="0">
                <a:solidFill>
                  <a:schemeClr val="accent6">
                    <a:lumMod val="50000"/>
                  </a:schemeClr>
                </a:solidFill>
                <a:latin typeface="Arial"/>
                <a:ea typeface="Calibri"/>
                <a:cs typeface="Calibri"/>
              </a:rPr>
              <a:t>1.2 billion in </a:t>
            </a:r>
            <a:r>
              <a:rPr lang="en-US" sz="2400">
                <a:solidFill>
                  <a:schemeClr val="accent6">
                    <a:lumMod val="50000"/>
                  </a:schemeClr>
                </a:solidFill>
                <a:latin typeface="Arial"/>
                <a:ea typeface="Calibri"/>
                <a:cs typeface="Calibri"/>
              </a:rPr>
              <a:t>FY2023</a:t>
            </a:r>
            <a:r>
              <a:rPr lang="en-US" sz="2400" b="0" i="0">
                <a:solidFill>
                  <a:schemeClr val="accent6">
                    <a:lumMod val="50000"/>
                  </a:schemeClr>
                </a:solidFill>
                <a:latin typeface="Arial"/>
                <a:ea typeface="Calibri"/>
                <a:cs typeface="Calibri"/>
              </a:rPr>
              <a:t>.</a:t>
            </a:r>
          </a:p>
          <a:p>
            <a:endParaRPr lang="en-US" sz="2400">
              <a:solidFill>
                <a:schemeClr val="accent6">
                  <a:lumMod val="50000"/>
                </a:schemeClr>
              </a:solidFill>
              <a:latin typeface="Arial"/>
              <a:ea typeface="Calibri"/>
              <a:cs typeface="Calibri"/>
            </a:endParaRPr>
          </a:p>
          <a:p>
            <a:pPr>
              <a:buChar char="•"/>
            </a:pPr>
            <a:r>
              <a:rPr lang="en-US" sz="2400">
                <a:solidFill>
                  <a:schemeClr val="accent6">
                    <a:lumMod val="50000"/>
                  </a:schemeClr>
                </a:solidFill>
                <a:latin typeface="Arial"/>
                <a:ea typeface="Calibri"/>
                <a:cs typeface="Calibri"/>
              </a:rPr>
              <a:t>  </a:t>
            </a:r>
            <a:r>
              <a:rPr lang="en-US" sz="2400" b="0" i="0">
                <a:solidFill>
                  <a:schemeClr val="accent6">
                    <a:lumMod val="50000"/>
                  </a:schemeClr>
                </a:solidFill>
                <a:latin typeface="Arial"/>
                <a:ea typeface="Calibri"/>
                <a:cs typeface="Calibri"/>
              </a:rPr>
              <a:t>AAPA has submitted a memo to Congress asking for:</a:t>
            </a:r>
            <a:endParaRPr lang="en-US" sz="2400">
              <a:solidFill>
                <a:schemeClr val="accent6">
                  <a:lumMod val="50000"/>
                </a:schemeClr>
              </a:solidFill>
              <a:latin typeface="Arial"/>
              <a:ea typeface="Calibri"/>
              <a:cs typeface="Calibri"/>
            </a:endParaRPr>
          </a:p>
          <a:p>
            <a:pPr marL="800100" lvl="1" indent="-342900">
              <a:buFont typeface="Courier New"/>
              <a:buChar char="o"/>
            </a:pPr>
            <a:r>
              <a:rPr lang="en-US" sz="2400" b="0" i="0">
                <a:solidFill>
                  <a:schemeClr val="accent6">
                    <a:lumMod val="50000"/>
                  </a:schemeClr>
                </a:solidFill>
                <a:latin typeface="Arial"/>
                <a:ea typeface="Calibri"/>
                <a:cs typeface="Calibri"/>
              </a:rPr>
              <a:t>A $750 million appropriation in </a:t>
            </a:r>
            <a:r>
              <a:rPr lang="en-US" sz="2400">
                <a:solidFill>
                  <a:schemeClr val="accent6">
                    <a:lumMod val="50000"/>
                  </a:schemeClr>
                </a:solidFill>
                <a:latin typeface="Arial"/>
                <a:ea typeface="Calibri"/>
                <a:cs typeface="Calibri"/>
              </a:rPr>
              <a:t>FY2023</a:t>
            </a:r>
            <a:endParaRPr lang="en-US" sz="2400">
              <a:solidFill>
                <a:schemeClr val="accent6">
                  <a:lumMod val="50000"/>
                </a:schemeClr>
              </a:solidFill>
              <a:latin typeface="Arial"/>
              <a:cs typeface="Calibri"/>
            </a:endParaRPr>
          </a:p>
          <a:p>
            <a:pPr marL="800100" lvl="1" indent="-342900">
              <a:buFont typeface="Courier New"/>
              <a:buChar char="o"/>
            </a:pPr>
            <a:r>
              <a:rPr lang="en-US" sz="2400" b="0" i="0">
                <a:solidFill>
                  <a:schemeClr val="accent6">
                    <a:lumMod val="50000"/>
                  </a:schemeClr>
                </a:solidFill>
                <a:latin typeface="Arial"/>
                <a:ea typeface="Calibri"/>
                <a:cs typeface="Calibri"/>
              </a:rPr>
              <a:t>An adjustment to index the size of awards to inflation</a:t>
            </a:r>
          </a:p>
          <a:p>
            <a:pPr marL="800100" lvl="1" indent="-342900">
              <a:buFont typeface="Courier New"/>
              <a:buChar char="o"/>
            </a:pPr>
            <a:r>
              <a:rPr lang="en-US" sz="2400" b="0" i="0">
                <a:solidFill>
                  <a:schemeClr val="accent6">
                    <a:lumMod val="50000"/>
                  </a:schemeClr>
                </a:solidFill>
                <a:latin typeface="Arial"/>
                <a:ea typeface="Calibri"/>
                <a:cs typeface="Calibri"/>
              </a:rPr>
              <a:t>Proper implementation of a new NDAA provision</a:t>
            </a:r>
          </a:p>
          <a:p>
            <a:pPr marL="800100" lvl="1" indent="-342900">
              <a:buFont typeface="Courier New"/>
              <a:buChar char="o"/>
            </a:pPr>
            <a:r>
              <a:rPr lang="en-US" sz="2400">
                <a:solidFill>
                  <a:schemeClr val="accent6">
                    <a:lumMod val="50000"/>
                  </a:schemeClr>
                </a:solidFill>
                <a:latin typeface="Arial"/>
                <a:ea typeface="Calibri"/>
                <a:cs typeface="Calibri"/>
              </a:rPr>
              <a:t>Allow MARAD</a:t>
            </a:r>
            <a:r>
              <a:rPr lang="en-US" sz="2400" b="0" i="0">
                <a:solidFill>
                  <a:schemeClr val="accent6">
                    <a:lumMod val="50000"/>
                  </a:schemeClr>
                </a:solidFill>
                <a:latin typeface="Arial"/>
                <a:ea typeface="Calibri"/>
                <a:cs typeface="Calibri"/>
              </a:rPr>
              <a:t> to accept Federal Railroad Administration Categorical Exclusions to NEPA reviews</a:t>
            </a:r>
            <a:endParaRPr lang="en-US" sz="2400">
              <a:solidFill>
                <a:schemeClr val="accent6">
                  <a:lumMod val="50000"/>
                </a:schemeClr>
              </a:solidFill>
              <a:latin typeface="Arial"/>
              <a:cs typeface="Arial" charset="0"/>
            </a:endParaRPr>
          </a:p>
        </p:txBody>
      </p:sp>
      <p:pic>
        <p:nvPicPr>
          <p:cNvPr id="4" name="Picture 5" descr="A picture containing lined, several, dock&#10;&#10;Description automatically generated">
            <a:extLst>
              <a:ext uri="{FF2B5EF4-FFF2-40B4-BE49-F238E27FC236}">
                <a16:creationId xmlns:a16="http://schemas.microsoft.com/office/drawing/2014/main" id="{E281456B-E61B-1A10-56AF-69F9801EF7E8}"/>
              </a:ext>
            </a:extLst>
          </p:cNvPr>
          <p:cNvPicPr>
            <a:picLocks noChangeAspect="1"/>
          </p:cNvPicPr>
          <p:nvPr/>
        </p:nvPicPr>
        <p:blipFill>
          <a:blip r:embed="rId2"/>
          <a:stretch>
            <a:fillRect/>
          </a:stretch>
        </p:blipFill>
        <p:spPr>
          <a:xfrm>
            <a:off x="8493894" y="3464"/>
            <a:ext cx="3698779" cy="5664776"/>
          </a:xfrm>
          <a:prstGeom prst="rect">
            <a:avLst/>
          </a:prstGeom>
        </p:spPr>
      </p:pic>
    </p:spTree>
    <p:extLst>
      <p:ext uri="{BB962C8B-B14F-4D97-AF65-F5344CB8AC3E}">
        <p14:creationId xmlns:p14="http://schemas.microsoft.com/office/powerpoint/2010/main" val="3429233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7">
            <a:extLst>
              <a:ext uri="{FF2B5EF4-FFF2-40B4-BE49-F238E27FC236}">
                <a16:creationId xmlns:a16="http://schemas.microsoft.com/office/drawing/2014/main" id="{E306D059-3B7E-44A0-8029-167163AAC62E}"/>
              </a:ext>
            </a:extLst>
          </p:cNvPr>
          <p:cNvSpPr>
            <a:spLocks noGrp="1"/>
          </p:cNvSpPr>
          <p:nvPr>
            <p:ph type="title"/>
          </p:nvPr>
        </p:nvSpPr>
        <p:spPr>
          <a:xfrm>
            <a:off x="191854" y="183071"/>
            <a:ext cx="5149815" cy="956095"/>
          </a:xfrm>
        </p:spPr>
        <p:txBody>
          <a:bodyPr vert="horz" wrap="square" lIns="91440" tIns="45720" rIns="91440" bIns="45720" numCol="1" anchor="ctr" anchorCtr="0" compatLnSpc="1">
            <a:prstTxWarp prst="textNoShape">
              <a:avLst/>
            </a:prstTxWarp>
            <a:normAutofit/>
          </a:bodyPr>
          <a:lstStyle/>
          <a:p>
            <a:r>
              <a:rPr lang="en-US" sz="3200" b="1" kern="1200">
                <a:latin typeface="Arial"/>
                <a:ea typeface="Verdana"/>
              </a:rPr>
              <a:t>Ocean Shipping Reform</a:t>
            </a:r>
          </a:p>
        </p:txBody>
      </p:sp>
      <p:sp>
        <p:nvSpPr>
          <p:cNvPr id="10" name="Content Placeholder 3">
            <a:extLst>
              <a:ext uri="{FF2B5EF4-FFF2-40B4-BE49-F238E27FC236}">
                <a16:creationId xmlns:a16="http://schemas.microsoft.com/office/drawing/2014/main" id="{5E4DDFDE-6B3E-6BF4-4585-873981B51412}"/>
              </a:ext>
            </a:extLst>
          </p:cNvPr>
          <p:cNvSpPr>
            <a:spLocks noGrp="1"/>
          </p:cNvSpPr>
          <p:nvPr>
            <p:ph idx="1"/>
          </p:nvPr>
        </p:nvSpPr>
        <p:spPr>
          <a:xfrm>
            <a:off x="378760" y="1284347"/>
            <a:ext cx="8053387" cy="3957637"/>
          </a:xfrm>
        </p:spPr>
        <p:txBody>
          <a:bodyPr wrap="square" anchor="t">
            <a:normAutofit/>
          </a:bodyPr>
          <a:lstStyle/>
          <a:p>
            <a:pPr marL="342265" indent="-342265"/>
            <a:r>
              <a:rPr lang="en-US">
                <a:solidFill>
                  <a:schemeClr val="accent6">
                    <a:lumMod val="50000"/>
                  </a:schemeClr>
                </a:solidFill>
                <a:latin typeface="Arial"/>
                <a:cs typeface="Arial"/>
              </a:rPr>
              <a:t>Hard-fought win for industry that Senate version will prevail. (Legislative details in attached memo.)</a:t>
            </a:r>
          </a:p>
          <a:p>
            <a:pPr marL="342265" indent="-342265"/>
            <a:r>
              <a:rPr lang="en-US">
                <a:solidFill>
                  <a:schemeClr val="accent6">
                    <a:lumMod val="50000"/>
                  </a:schemeClr>
                </a:solidFill>
                <a:latin typeface="Arial"/>
                <a:cs typeface="Arial"/>
              </a:rPr>
              <a:t>Still, lots of new requirements in terms of customer access and redress, per diems, billing, and data collection.</a:t>
            </a:r>
          </a:p>
          <a:p>
            <a:pPr marL="342265" indent="-342265"/>
            <a:r>
              <a:rPr lang="en-US">
                <a:solidFill>
                  <a:schemeClr val="accent6">
                    <a:lumMod val="50000"/>
                  </a:schemeClr>
                </a:solidFill>
                <a:latin typeface="Arial"/>
                <a:cs typeface="Arial"/>
              </a:rPr>
              <a:t>AAPA gearing up for fast turnaround on rulemaking at FMC re detention and demurrage.</a:t>
            </a:r>
          </a:p>
          <a:p>
            <a:pPr marL="342265" indent="-342265"/>
            <a:r>
              <a:rPr lang="en-US">
                <a:solidFill>
                  <a:schemeClr val="accent6">
                    <a:lumMod val="50000"/>
                  </a:schemeClr>
                </a:solidFill>
                <a:latin typeface="Arial"/>
                <a:cs typeface="Arial"/>
              </a:rPr>
              <a:t>Outstanding question what it means for extreme dwell fees.</a:t>
            </a:r>
          </a:p>
        </p:txBody>
      </p:sp>
      <p:pic>
        <p:nvPicPr>
          <p:cNvPr id="6" name="Picture 6" descr="A picture containing outdoor, crane&#10;&#10;Description automatically generated">
            <a:extLst>
              <a:ext uri="{FF2B5EF4-FFF2-40B4-BE49-F238E27FC236}">
                <a16:creationId xmlns:a16="http://schemas.microsoft.com/office/drawing/2014/main" id="{D0ECC370-A55C-1DCD-BFDD-3E795CEF051B}"/>
              </a:ext>
            </a:extLst>
          </p:cNvPr>
          <p:cNvPicPr>
            <a:picLocks noChangeAspect="1"/>
          </p:cNvPicPr>
          <p:nvPr/>
        </p:nvPicPr>
        <p:blipFill>
          <a:blip r:embed="rId2"/>
          <a:stretch>
            <a:fillRect/>
          </a:stretch>
        </p:blipFill>
        <p:spPr>
          <a:xfrm>
            <a:off x="8519871" y="3464"/>
            <a:ext cx="3672801" cy="5656117"/>
          </a:xfrm>
          <a:prstGeom prst="rect">
            <a:avLst/>
          </a:prstGeom>
        </p:spPr>
      </p:pic>
    </p:spTree>
    <p:extLst>
      <p:ext uri="{BB962C8B-B14F-4D97-AF65-F5344CB8AC3E}">
        <p14:creationId xmlns:p14="http://schemas.microsoft.com/office/powerpoint/2010/main" val="138006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BEA0C8A4-3B70-DE1F-2A22-39959F071969}"/>
              </a:ext>
            </a:extLst>
          </p:cNvPr>
          <p:cNvPicPr>
            <a:picLocks noChangeAspect="1"/>
          </p:cNvPicPr>
          <p:nvPr/>
        </p:nvPicPr>
        <p:blipFill rotWithShape="1">
          <a:blip r:embed="rId2"/>
          <a:srcRect l="28683" r="27893" b="-1"/>
          <a:stretch/>
        </p:blipFill>
        <p:spPr>
          <a:xfrm>
            <a:off x="8450053" y="2"/>
            <a:ext cx="3741947" cy="5698353"/>
          </a:xfrm>
          <a:prstGeom prst="rect">
            <a:avLst/>
          </a:prstGeom>
          <a:noFill/>
        </p:spPr>
      </p:pic>
      <p:sp>
        <p:nvSpPr>
          <p:cNvPr id="5" name="Title 17">
            <a:extLst>
              <a:ext uri="{FF2B5EF4-FFF2-40B4-BE49-F238E27FC236}">
                <a16:creationId xmlns:a16="http://schemas.microsoft.com/office/drawing/2014/main" id="{E306D059-3B7E-44A0-8029-167163AAC62E}"/>
              </a:ext>
            </a:extLst>
          </p:cNvPr>
          <p:cNvSpPr>
            <a:spLocks noGrp="1"/>
          </p:cNvSpPr>
          <p:nvPr>
            <p:ph type="title"/>
          </p:nvPr>
        </p:nvSpPr>
        <p:spPr>
          <a:xfrm>
            <a:off x="76835" y="111185"/>
            <a:ext cx="8054041" cy="1143000"/>
          </a:xfrm>
        </p:spPr>
        <p:txBody>
          <a:bodyPr vert="horz" wrap="square" lIns="91440" tIns="45720" rIns="91440" bIns="45720" numCol="1" anchor="ctr" anchorCtr="0" compatLnSpc="1">
            <a:prstTxWarp prst="textNoShape">
              <a:avLst/>
            </a:prstTxWarp>
            <a:normAutofit/>
          </a:bodyPr>
          <a:lstStyle/>
          <a:p>
            <a:r>
              <a:rPr lang="en-US" sz="3200" b="1" kern="1200">
                <a:latin typeface="Arial"/>
                <a:ea typeface="Verdana"/>
                <a:cs typeface="Verdana"/>
              </a:rPr>
              <a:t>FMC </a:t>
            </a:r>
            <a:r>
              <a:rPr lang="en-US" sz="3200">
                <a:latin typeface="Arial"/>
                <a:ea typeface="Verdana"/>
              </a:rPr>
              <a:t>Initiatives</a:t>
            </a:r>
            <a:endParaRPr lang="en-US" sz="3200" b="1" kern="1200">
              <a:latin typeface="Arial"/>
              <a:ea typeface="Verdana"/>
              <a:cs typeface="Verdana"/>
            </a:endParaRPr>
          </a:p>
        </p:txBody>
      </p:sp>
      <p:sp>
        <p:nvSpPr>
          <p:cNvPr id="2" name="TextBox 1">
            <a:extLst>
              <a:ext uri="{FF2B5EF4-FFF2-40B4-BE49-F238E27FC236}">
                <a16:creationId xmlns:a16="http://schemas.microsoft.com/office/drawing/2014/main" id="{D947D763-BD1B-4D95-A0E4-9E30E596E3A4}"/>
              </a:ext>
            </a:extLst>
          </p:cNvPr>
          <p:cNvSpPr txBox="1"/>
          <p:nvPr/>
        </p:nvSpPr>
        <p:spPr bwMode="auto">
          <a:xfrm>
            <a:off x="76835" y="1068196"/>
            <a:ext cx="8139651" cy="420205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285750" indent="-285750" defTabSz="457189" fontAlgn="base">
              <a:spcBef>
                <a:spcPct val="20000"/>
              </a:spcBef>
              <a:spcAft>
                <a:spcPct val="0"/>
              </a:spcAft>
              <a:buFont typeface="Arial"/>
              <a:buChar char="•"/>
            </a:pPr>
            <a:r>
              <a:rPr lang="en-US" sz="2400">
                <a:solidFill>
                  <a:schemeClr val="accent6">
                    <a:lumMod val="50000"/>
                  </a:schemeClr>
                </a:solidFill>
                <a:latin typeface="Arial"/>
                <a:cs typeface="Arial"/>
              </a:rPr>
              <a:t>Preliminary rulemaking on detention and demurrage billing practices</a:t>
            </a:r>
            <a:endParaRPr lang="en-US" sz="2400">
              <a:solidFill>
                <a:schemeClr val="accent6">
                  <a:lumMod val="50000"/>
                </a:schemeClr>
              </a:solidFill>
              <a:latin typeface="Calibri"/>
              <a:cs typeface="Calibri"/>
            </a:endParaRPr>
          </a:p>
          <a:p>
            <a:pPr marL="800100" lvl="1" indent="-342900" defTabSz="457189">
              <a:spcBef>
                <a:spcPct val="20000"/>
              </a:spcBef>
              <a:spcAft>
                <a:spcPct val="0"/>
              </a:spcAft>
              <a:buFont typeface="Courier New"/>
              <a:buChar char="o"/>
            </a:pPr>
            <a:r>
              <a:rPr lang="en-US" sz="2400">
                <a:solidFill>
                  <a:schemeClr val="accent6">
                    <a:lumMod val="50000"/>
                  </a:schemeClr>
                </a:solidFill>
                <a:latin typeface="Arial"/>
                <a:cs typeface="Arial"/>
              </a:rPr>
              <a:t>Timing, minimum information, redress</a:t>
            </a:r>
            <a:endParaRPr lang="en-US" sz="2400">
              <a:solidFill>
                <a:schemeClr val="accent6">
                  <a:lumMod val="50000"/>
                </a:schemeClr>
              </a:solidFill>
              <a:cs typeface="Calibri"/>
            </a:endParaRPr>
          </a:p>
          <a:p>
            <a:pPr lvl="2" defTabSz="457189">
              <a:spcBef>
                <a:spcPct val="20000"/>
              </a:spcBef>
              <a:spcAft>
                <a:spcPct val="0"/>
              </a:spcAft>
            </a:pPr>
            <a:endParaRPr lang="en-US" sz="2400">
              <a:solidFill>
                <a:schemeClr val="accent6">
                  <a:lumMod val="50000"/>
                </a:schemeClr>
              </a:solidFill>
              <a:latin typeface="Arial"/>
              <a:cs typeface="Arial"/>
            </a:endParaRPr>
          </a:p>
          <a:p>
            <a:pPr marL="342900" indent="-342900" defTabSz="457189">
              <a:spcBef>
                <a:spcPct val="20000"/>
              </a:spcBef>
              <a:spcAft>
                <a:spcPct val="0"/>
              </a:spcAft>
              <a:buFont typeface="Arial"/>
              <a:buChar char="•"/>
            </a:pPr>
            <a:r>
              <a:rPr lang="en-US" sz="2400">
                <a:solidFill>
                  <a:schemeClr val="accent6">
                    <a:lumMod val="50000"/>
                  </a:schemeClr>
                </a:solidFill>
                <a:latin typeface="Arial"/>
                <a:cs typeface="Arial"/>
              </a:rPr>
              <a:t>Fact Finding 29: dual moves, ERDs, contract enforcement </a:t>
            </a:r>
            <a:endParaRPr lang="en-US" sz="2400">
              <a:solidFill>
                <a:schemeClr val="accent6">
                  <a:lumMod val="50000"/>
                </a:schemeClr>
              </a:solidFill>
              <a:latin typeface="Calibri"/>
              <a:cs typeface="Calibri"/>
            </a:endParaRPr>
          </a:p>
          <a:p>
            <a:pPr marL="800100" lvl="1" indent="-342900" defTabSz="457189">
              <a:spcBef>
                <a:spcPct val="20000"/>
              </a:spcBef>
              <a:spcAft>
                <a:spcPct val="0"/>
              </a:spcAft>
              <a:buFont typeface="Courier New"/>
              <a:buChar char="o"/>
            </a:pPr>
            <a:r>
              <a:rPr lang="en-US" sz="2400">
                <a:solidFill>
                  <a:schemeClr val="accent6">
                    <a:lumMod val="50000"/>
                  </a:schemeClr>
                </a:solidFill>
                <a:latin typeface="Arial"/>
                <a:cs typeface="Arial"/>
              </a:rPr>
              <a:t>Significant overlap with AAPA's </a:t>
            </a:r>
            <a:r>
              <a:rPr lang="en-US" sz="2400" i="1">
                <a:solidFill>
                  <a:schemeClr val="accent6">
                    <a:lumMod val="50000"/>
                  </a:schemeClr>
                </a:solidFill>
                <a:latin typeface="Arial"/>
                <a:cs typeface="Arial"/>
              </a:rPr>
              <a:t>Incent &amp; Invest </a:t>
            </a:r>
          </a:p>
          <a:p>
            <a:pPr defTabSz="457189">
              <a:spcBef>
                <a:spcPct val="20000"/>
              </a:spcBef>
              <a:spcAft>
                <a:spcPct val="0"/>
              </a:spcAft>
            </a:pPr>
            <a:endParaRPr lang="en-US" sz="2400">
              <a:solidFill>
                <a:schemeClr val="accent6">
                  <a:lumMod val="50000"/>
                </a:schemeClr>
              </a:solidFill>
              <a:latin typeface="Arial"/>
              <a:cs typeface="Arial"/>
            </a:endParaRPr>
          </a:p>
          <a:p>
            <a:pPr marL="342900" indent="-342900" defTabSz="457189">
              <a:spcBef>
                <a:spcPct val="20000"/>
              </a:spcBef>
              <a:spcAft>
                <a:spcPct val="0"/>
              </a:spcAft>
              <a:buFont typeface="Arial"/>
              <a:buChar char="•"/>
            </a:pPr>
            <a:r>
              <a:rPr lang="en-US" sz="2400">
                <a:solidFill>
                  <a:schemeClr val="accent6">
                    <a:lumMod val="50000"/>
                  </a:schemeClr>
                </a:solidFill>
                <a:latin typeface="Arial"/>
                <a:cs typeface="Arial"/>
              </a:rPr>
              <a:t>FMC data initiative</a:t>
            </a:r>
            <a:endParaRPr lang="en-US" sz="2400">
              <a:solidFill>
                <a:schemeClr val="accent6">
                  <a:lumMod val="50000"/>
                </a:schemeClr>
              </a:solidFill>
              <a:cs typeface="Calibri"/>
            </a:endParaRPr>
          </a:p>
          <a:p>
            <a:pPr marL="800100" lvl="1" indent="-342900" defTabSz="457189">
              <a:spcBef>
                <a:spcPct val="20000"/>
              </a:spcBef>
              <a:spcAft>
                <a:spcPct val="0"/>
              </a:spcAft>
              <a:buFont typeface="Courier New"/>
              <a:buChar char="o"/>
            </a:pPr>
            <a:r>
              <a:rPr lang="en-US" sz="2400">
                <a:solidFill>
                  <a:schemeClr val="accent6">
                    <a:lumMod val="50000"/>
                  </a:schemeClr>
                </a:solidFill>
                <a:latin typeface="Arial"/>
                <a:cs typeface="Arial"/>
              </a:rPr>
              <a:t>Ports to maintain community systems; no report imminent</a:t>
            </a:r>
          </a:p>
        </p:txBody>
      </p:sp>
    </p:spTree>
    <p:extLst>
      <p:ext uri="{BB962C8B-B14F-4D97-AF65-F5344CB8AC3E}">
        <p14:creationId xmlns:p14="http://schemas.microsoft.com/office/powerpoint/2010/main" val="2710435300"/>
      </p:ext>
    </p:extLst>
  </p:cSld>
  <p:clrMapOvr>
    <a:masterClrMapping/>
  </p:clrMapOvr>
</p:sld>
</file>

<file path=ppt/theme/theme1.xml><?xml version="1.0" encoding="utf-8"?>
<a:theme xmlns:a="http://schemas.openxmlformats.org/drawingml/2006/main" name="Jim Walker Powerpoint_Templat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09_Powerpoint_Template [Compatibility Mode]" id="{C4A98BE3-FF74-4929-8CE9-0853F1E8D936}" vid="{DECD8761-4688-4C5B-8D24-9C39E609D196}"/>
    </a:ext>
  </a:extLst>
</a:theme>
</file>

<file path=ppt/theme/theme2.xml><?xml version="1.0" encoding="utf-8"?>
<a:theme xmlns:a="http://schemas.openxmlformats.org/drawingml/2006/main" name="Jim Walker Powerpoint_Templat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09_Powerpoint_Template [Compatibility Mode]" id="{C4A98BE3-FF74-4929-8CE9-0853F1E8D936}" vid="{DECD8761-4688-4C5B-8D24-9C39E609D1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2EE769EC5C8543B15E8DFA6490F226" ma:contentTypeVersion="13" ma:contentTypeDescription="Create a new document." ma:contentTypeScope="" ma:versionID="0087ae84d3614feb6333b715eb43f78f">
  <xsd:schema xmlns:xsd="http://www.w3.org/2001/XMLSchema" xmlns:xs="http://www.w3.org/2001/XMLSchema" xmlns:p="http://schemas.microsoft.com/office/2006/metadata/properties" xmlns:ns2="b991bd5d-4b44-4821-8b69-815f26f18609" xmlns:ns3="306282b9-3806-4209-ba70-0fa4145cbb4f" targetNamespace="http://schemas.microsoft.com/office/2006/metadata/properties" ma:root="true" ma:fieldsID="fcd4b826efe15a14087e54c012e12b40" ns2:_="" ns3:_="">
    <xsd:import namespace="b991bd5d-4b44-4821-8b69-815f26f18609"/>
    <xsd:import namespace="306282b9-3806-4209-ba70-0fa4145cbb4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1bd5d-4b44-4821-8b69-815f26f186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6282b9-3806-4209-ba70-0fa4145cbb4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991bd5d-4b44-4821-8b69-815f26f18609">
      <UserInfo>
        <DisplayName>Derek Miller</DisplayName>
        <AccountId>63</AccountId>
        <AccountType/>
      </UserInfo>
      <UserInfo>
        <DisplayName>Ian Gansler</DisplayName>
        <AccountId>79</AccountId>
        <AccountType/>
      </UserInfo>
      <UserInfo>
        <DisplayName>Stephanie Casella</DisplayName>
        <AccountId>85</AccountId>
        <AccountType/>
      </UserInfo>
      <UserInfo>
        <DisplayName>Jim Walker</DisplayName>
        <AccountId>21</AccountId>
        <AccountType/>
      </UserInfo>
    </SharedWithUsers>
  </documentManagement>
</p:properties>
</file>

<file path=customXml/itemProps1.xml><?xml version="1.0" encoding="utf-8"?>
<ds:datastoreItem xmlns:ds="http://schemas.openxmlformats.org/officeDocument/2006/customXml" ds:itemID="{CF3BF42C-F970-4A79-AC5C-BCDABDE8EE43}">
  <ds:schemaRefs>
    <ds:schemaRef ds:uri="306282b9-3806-4209-ba70-0fa4145cbb4f"/>
    <ds:schemaRef ds:uri="b991bd5d-4b44-4821-8b69-815f26f186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016D825-0489-4D25-9A02-282EECBF948A}">
  <ds:schemaRefs>
    <ds:schemaRef ds:uri="http://schemas.microsoft.com/sharepoint/v3/contenttype/forms"/>
  </ds:schemaRefs>
</ds:datastoreItem>
</file>

<file path=customXml/itemProps3.xml><?xml version="1.0" encoding="utf-8"?>
<ds:datastoreItem xmlns:ds="http://schemas.openxmlformats.org/officeDocument/2006/customXml" ds:itemID="{C0405683-7803-4CDB-91B6-E6C64F56C714}">
  <ds:schemaRefs>
    <ds:schemaRef ds:uri="306282b9-3806-4209-ba70-0fa4145cbb4f"/>
    <ds:schemaRef ds:uri="b991bd5d-4b44-4821-8b69-815f26f186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718</TotalTime>
  <Words>893</Words>
  <Application>Microsoft Office PowerPoint</Application>
  <PresentationFormat>Widescreen</PresentationFormat>
  <Paragraphs>90</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Courier New</vt:lpstr>
      <vt:lpstr>Rubik</vt:lpstr>
      <vt:lpstr>Verdana</vt:lpstr>
      <vt:lpstr>Jim Walker Powerpoint_Template</vt:lpstr>
      <vt:lpstr>Jim Walker Powerpoint_Template</vt:lpstr>
      <vt:lpstr>North Atlantic  Ports Association (NAPA)</vt:lpstr>
      <vt:lpstr>Agenda</vt:lpstr>
      <vt:lpstr>PowerPoint Presentation</vt:lpstr>
      <vt:lpstr>Priority Berthing</vt:lpstr>
      <vt:lpstr>Electrification</vt:lpstr>
      <vt:lpstr>New Supply Chain Envoy</vt:lpstr>
      <vt:lpstr>PIDP</vt:lpstr>
      <vt:lpstr>Ocean Shipping Reform</vt:lpstr>
      <vt:lpstr>FMC Initiatives</vt:lpstr>
      <vt:lpstr>CBP</vt:lpstr>
      <vt:lpstr>Buy American</vt:lpstr>
      <vt:lpstr>Port Equipment</vt:lpstr>
      <vt:lpstr>U.S. Competition Legislation</vt:lpstr>
      <vt:lpstr>WRDA 2022</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AAPA Legislative Summit: “Now We Build!”</dc:title>
  <dc:creator>Stephanie Casella</dc:creator>
  <cp:lastModifiedBy>ExecutiveDirector NAPA</cp:lastModifiedBy>
  <cp:revision>5</cp:revision>
  <dcterms:created xsi:type="dcterms:W3CDTF">2022-03-23T21:08:34Z</dcterms:created>
  <dcterms:modified xsi:type="dcterms:W3CDTF">2022-09-05T21:04:34Z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0x010100CA2EE769EC5C8543B15E8DFA6490F226</vt:lpwstr>
  </property>
</Properties>
</file>